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56" r:id="rId2"/>
    <p:sldId id="273" r:id="rId3"/>
    <p:sldId id="311" r:id="rId4"/>
    <p:sldId id="309" r:id="rId5"/>
    <p:sldId id="310" r:id="rId6"/>
    <p:sldId id="266" r:id="rId7"/>
    <p:sldId id="270" r:id="rId8"/>
    <p:sldId id="313" r:id="rId9"/>
    <p:sldId id="271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261" r:id="rId23"/>
    <p:sldId id="272" r:id="rId24"/>
    <p:sldId id="262" r:id="rId25"/>
    <p:sldId id="274" r:id="rId26"/>
    <p:sldId id="275" r:id="rId27"/>
    <p:sldId id="276" r:id="rId28"/>
    <p:sldId id="277" r:id="rId29"/>
    <p:sldId id="278" r:id="rId30"/>
    <p:sldId id="263" r:id="rId31"/>
    <p:sldId id="279" r:id="rId32"/>
    <p:sldId id="281" r:id="rId33"/>
    <p:sldId id="282" r:id="rId34"/>
    <p:sldId id="264" r:id="rId35"/>
    <p:sldId id="283" r:id="rId36"/>
    <p:sldId id="284" r:id="rId37"/>
    <p:sldId id="265" r:id="rId38"/>
    <p:sldId id="280" r:id="rId39"/>
    <p:sldId id="285" r:id="rId40"/>
    <p:sldId id="267" r:id="rId41"/>
    <p:sldId id="286" r:id="rId42"/>
    <p:sldId id="287" r:id="rId43"/>
    <p:sldId id="268" r:id="rId44"/>
    <p:sldId id="293" r:id="rId45"/>
    <p:sldId id="303" r:id="rId46"/>
    <p:sldId id="290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4" r:id="rId57"/>
    <p:sldId id="305" r:id="rId58"/>
    <p:sldId id="307" r:id="rId59"/>
    <p:sldId id="306" r:id="rId60"/>
    <p:sldId id="308" r:id="rId61"/>
    <p:sldId id="327" r:id="rId62"/>
    <p:sldId id="326" r:id="rId63"/>
    <p:sldId id="328" r:id="rId64"/>
    <p:sldId id="329" r:id="rId65"/>
    <p:sldId id="330" r:id="rId66"/>
    <p:sldId id="331" r:id="rId67"/>
    <p:sldId id="332" r:id="rId68"/>
    <p:sldId id="269" r:id="rId69"/>
    <p:sldId id="291" r:id="rId70"/>
    <p:sldId id="292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0"/>
    <p:restoredTop sz="94658"/>
  </p:normalViewPr>
  <p:slideViewPr>
    <p:cSldViewPr snapToGrid="0">
      <p:cViewPr varScale="1">
        <p:scale>
          <a:sx n="120" d="100"/>
          <a:sy n="120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github.com/kimsh02/awns-rpi5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msh02/awns-rpi5" TargetMode="External"/><Relationship Id="rId7" Type="http://schemas.openxmlformats.org/officeDocument/2006/relationships/image" Target="../media/image19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1419E2-FF20-4E45-94B1-0BE8B4F38AE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2B2CAAC-C576-4307-88DD-1935F90DFD9B}">
      <dgm:prSet/>
      <dgm:spPr/>
      <dgm:t>
        <a:bodyPr/>
        <a:lstStyle/>
        <a:p>
          <a:r>
            <a:rPr lang="en-US"/>
            <a:t>This software program enables autonomous waypoint navigation for a mobile platform using a Raspberry Pi 5.</a:t>
          </a:r>
        </a:p>
      </dgm:t>
    </dgm:pt>
    <dgm:pt modelId="{434EC2D3-C314-4D42-BD01-0F52E5AB8C7E}" type="parTrans" cxnId="{5C934268-E8F2-4A72-AE5B-D4E987B78CCA}">
      <dgm:prSet/>
      <dgm:spPr/>
      <dgm:t>
        <a:bodyPr/>
        <a:lstStyle/>
        <a:p>
          <a:endParaRPr lang="en-US"/>
        </a:p>
      </dgm:t>
    </dgm:pt>
    <dgm:pt modelId="{5321C94A-BEA3-48AB-BD4F-718D1FBD4A39}" type="sibTrans" cxnId="{5C934268-E8F2-4A72-AE5B-D4E987B78CCA}">
      <dgm:prSet/>
      <dgm:spPr/>
      <dgm:t>
        <a:bodyPr/>
        <a:lstStyle/>
        <a:p>
          <a:endParaRPr lang="en-US"/>
        </a:p>
      </dgm:t>
    </dgm:pt>
    <dgm:pt modelId="{F8782902-8152-4E65-988A-D4B2461E8992}">
      <dgm:prSet/>
      <dgm:spPr/>
      <dgm:t>
        <a:bodyPr/>
        <a:lstStyle/>
        <a:p>
          <a:r>
            <a:rPr lang="en-US" dirty="0"/>
            <a:t>The system uses GPS data to guide the platform from one location to another along a predefined series of static waypoints.</a:t>
          </a:r>
        </a:p>
      </dgm:t>
    </dgm:pt>
    <dgm:pt modelId="{391EAC15-0D49-4189-BA37-672F4D7938F8}" type="parTrans" cxnId="{94BA96EA-A6E2-487B-9BAC-D64B579BE9CB}">
      <dgm:prSet/>
      <dgm:spPr/>
      <dgm:t>
        <a:bodyPr/>
        <a:lstStyle/>
        <a:p>
          <a:endParaRPr lang="en-US"/>
        </a:p>
      </dgm:t>
    </dgm:pt>
    <dgm:pt modelId="{25E3807E-DEE1-4FE9-B88C-528300EAB9EA}" type="sibTrans" cxnId="{94BA96EA-A6E2-487B-9BAC-D64B579BE9CB}">
      <dgm:prSet/>
      <dgm:spPr/>
      <dgm:t>
        <a:bodyPr/>
        <a:lstStyle/>
        <a:p>
          <a:endParaRPr lang="en-US"/>
        </a:p>
      </dgm:t>
    </dgm:pt>
    <dgm:pt modelId="{1B2444BF-51D5-DA4F-8F7B-247B5FA04E21}" type="pres">
      <dgm:prSet presAssocID="{971419E2-FF20-4E45-94B1-0BE8B4F38AE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DB119C5-210F-BD40-BF2F-6B06DBE2A1EF}" type="pres">
      <dgm:prSet presAssocID="{A2B2CAAC-C576-4307-88DD-1935F90DFD9B}" presName="hierRoot1" presStyleCnt="0"/>
      <dgm:spPr/>
    </dgm:pt>
    <dgm:pt modelId="{55E4AECE-4E29-2D49-A70A-AF898DE2EBE6}" type="pres">
      <dgm:prSet presAssocID="{A2B2CAAC-C576-4307-88DD-1935F90DFD9B}" presName="composite" presStyleCnt="0"/>
      <dgm:spPr/>
    </dgm:pt>
    <dgm:pt modelId="{CB66A0AA-FF5B-D941-9015-854B0C061133}" type="pres">
      <dgm:prSet presAssocID="{A2B2CAAC-C576-4307-88DD-1935F90DFD9B}" presName="background" presStyleLbl="node0" presStyleIdx="0" presStyleCnt="2"/>
      <dgm:spPr/>
    </dgm:pt>
    <dgm:pt modelId="{97450F2C-C23B-624F-9A83-6EC46F3699A9}" type="pres">
      <dgm:prSet presAssocID="{A2B2CAAC-C576-4307-88DD-1935F90DFD9B}" presName="text" presStyleLbl="fgAcc0" presStyleIdx="0" presStyleCnt="2">
        <dgm:presLayoutVars>
          <dgm:chPref val="3"/>
        </dgm:presLayoutVars>
      </dgm:prSet>
      <dgm:spPr/>
    </dgm:pt>
    <dgm:pt modelId="{814412A9-55E5-3D40-9D48-77E4F55B43B0}" type="pres">
      <dgm:prSet presAssocID="{A2B2CAAC-C576-4307-88DD-1935F90DFD9B}" presName="hierChild2" presStyleCnt="0"/>
      <dgm:spPr/>
    </dgm:pt>
    <dgm:pt modelId="{217C628D-71D6-9148-8AD0-70F76DC8D7BA}" type="pres">
      <dgm:prSet presAssocID="{F8782902-8152-4E65-988A-D4B2461E8992}" presName="hierRoot1" presStyleCnt="0"/>
      <dgm:spPr/>
    </dgm:pt>
    <dgm:pt modelId="{9505ADE3-5B84-C143-B99E-C9AC237F2DD2}" type="pres">
      <dgm:prSet presAssocID="{F8782902-8152-4E65-988A-D4B2461E8992}" presName="composite" presStyleCnt="0"/>
      <dgm:spPr/>
    </dgm:pt>
    <dgm:pt modelId="{2FBD53E6-7876-B84A-83DB-D8DEE430F8DF}" type="pres">
      <dgm:prSet presAssocID="{F8782902-8152-4E65-988A-D4B2461E8992}" presName="background" presStyleLbl="node0" presStyleIdx="1" presStyleCnt="2"/>
      <dgm:spPr/>
    </dgm:pt>
    <dgm:pt modelId="{0A71046B-2089-114A-A0C8-5E1129C3121C}" type="pres">
      <dgm:prSet presAssocID="{F8782902-8152-4E65-988A-D4B2461E8992}" presName="text" presStyleLbl="fgAcc0" presStyleIdx="1" presStyleCnt="2">
        <dgm:presLayoutVars>
          <dgm:chPref val="3"/>
        </dgm:presLayoutVars>
      </dgm:prSet>
      <dgm:spPr/>
    </dgm:pt>
    <dgm:pt modelId="{E19A5171-45E1-3842-A685-36876FDC706E}" type="pres">
      <dgm:prSet presAssocID="{F8782902-8152-4E65-988A-D4B2461E8992}" presName="hierChild2" presStyleCnt="0"/>
      <dgm:spPr/>
    </dgm:pt>
  </dgm:ptLst>
  <dgm:cxnLst>
    <dgm:cxn modelId="{8241045C-502F-4242-AFE2-ED1655004CE6}" type="presOf" srcId="{971419E2-FF20-4E45-94B1-0BE8B4F38AE7}" destId="{1B2444BF-51D5-DA4F-8F7B-247B5FA04E21}" srcOrd="0" destOrd="0" presId="urn:microsoft.com/office/officeart/2005/8/layout/hierarchy1"/>
    <dgm:cxn modelId="{5C934268-E8F2-4A72-AE5B-D4E987B78CCA}" srcId="{971419E2-FF20-4E45-94B1-0BE8B4F38AE7}" destId="{A2B2CAAC-C576-4307-88DD-1935F90DFD9B}" srcOrd="0" destOrd="0" parTransId="{434EC2D3-C314-4D42-BD01-0F52E5AB8C7E}" sibTransId="{5321C94A-BEA3-48AB-BD4F-718D1FBD4A39}"/>
    <dgm:cxn modelId="{30541897-35C3-4D46-9287-389E5DDDDDA8}" type="presOf" srcId="{A2B2CAAC-C576-4307-88DD-1935F90DFD9B}" destId="{97450F2C-C23B-624F-9A83-6EC46F3699A9}" srcOrd="0" destOrd="0" presId="urn:microsoft.com/office/officeart/2005/8/layout/hierarchy1"/>
    <dgm:cxn modelId="{1FABCFC6-4A3A-304D-88B8-9B424050E11C}" type="presOf" srcId="{F8782902-8152-4E65-988A-D4B2461E8992}" destId="{0A71046B-2089-114A-A0C8-5E1129C3121C}" srcOrd="0" destOrd="0" presId="urn:microsoft.com/office/officeart/2005/8/layout/hierarchy1"/>
    <dgm:cxn modelId="{94BA96EA-A6E2-487B-9BAC-D64B579BE9CB}" srcId="{971419E2-FF20-4E45-94B1-0BE8B4F38AE7}" destId="{F8782902-8152-4E65-988A-D4B2461E8992}" srcOrd="1" destOrd="0" parTransId="{391EAC15-0D49-4189-BA37-672F4D7938F8}" sibTransId="{25E3807E-DEE1-4FE9-B88C-528300EAB9EA}"/>
    <dgm:cxn modelId="{928FABC0-FCB9-C748-9CEE-CB07254EB610}" type="presParOf" srcId="{1B2444BF-51D5-DA4F-8F7B-247B5FA04E21}" destId="{3DB119C5-210F-BD40-BF2F-6B06DBE2A1EF}" srcOrd="0" destOrd="0" presId="urn:microsoft.com/office/officeart/2005/8/layout/hierarchy1"/>
    <dgm:cxn modelId="{C9B98A16-0E7C-7A4F-B576-D0C9D3EAC45A}" type="presParOf" srcId="{3DB119C5-210F-BD40-BF2F-6B06DBE2A1EF}" destId="{55E4AECE-4E29-2D49-A70A-AF898DE2EBE6}" srcOrd="0" destOrd="0" presId="urn:microsoft.com/office/officeart/2005/8/layout/hierarchy1"/>
    <dgm:cxn modelId="{BBCAD88C-F847-964A-AD5E-515A29FE2F9D}" type="presParOf" srcId="{55E4AECE-4E29-2D49-A70A-AF898DE2EBE6}" destId="{CB66A0AA-FF5B-D941-9015-854B0C061133}" srcOrd="0" destOrd="0" presId="urn:microsoft.com/office/officeart/2005/8/layout/hierarchy1"/>
    <dgm:cxn modelId="{22CCB60C-DF7B-4149-8D90-641E0F1883F4}" type="presParOf" srcId="{55E4AECE-4E29-2D49-A70A-AF898DE2EBE6}" destId="{97450F2C-C23B-624F-9A83-6EC46F3699A9}" srcOrd="1" destOrd="0" presId="urn:microsoft.com/office/officeart/2005/8/layout/hierarchy1"/>
    <dgm:cxn modelId="{B73B8304-852D-C342-BFC9-7CE2308A56F2}" type="presParOf" srcId="{3DB119C5-210F-BD40-BF2F-6B06DBE2A1EF}" destId="{814412A9-55E5-3D40-9D48-77E4F55B43B0}" srcOrd="1" destOrd="0" presId="urn:microsoft.com/office/officeart/2005/8/layout/hierarchy1"/>
    <dgm:cxn modelId="{3CF6557A-43FC-8D49-ABBA-6E9D276C1B72}" type="presParOf" srcId="{1B2444BF-51D5-DA4F-8F7B-247B5FA04E21}" destId="{217C628D-71D6-9148-8AD0-70F76DC8D7BA}" srcOrd="1" destOrd="0" presId="urn:microsoft.com/office/officeart/2005/8/layout/hierarchy1"/>
    <dgm:cxn modelId="{146DEE3C-029A-9A42-9098-A15A866D2E7A}" type="presParOf" srcId="{217C628D-71D6-9148-8AD0-70F76DC8D7BA}" destId="{9505ADE3-5B84-C143-B99E-C9AC237F2DD2}" srcOrd="0" destOrd="0" presId="urn:microsoft.com/office/officeart/2005/8/layout/hierarchy1"/>
    <dgm:cxn modelId="{F687840C-FF76-4949-B776-8C53DF8F1587}" type="presParOf" srcId="{9505ADE3-5B84-C143-B99E-C9AC237F2DD2}" destId="{2FBD53E6-7876-B84A-83DB-D8DEE430F8DF}" srcOrd="0" destOrd="0" presId="urn:microsoft.com/office/officeart/2005/8/layout/hierarchy1"/>
    <dgm:cxn modelId="{C93B1595-2497-7642-A400-6A70DAB92C40}" type="presParOf" srcId="{9505ADE3-5B84-C143-B99E-C9AC237F2DD2}" destId="{0A71046B-2089-114A-A0C8-5E1129C3121C}" srcOrd="1" destOrd="0" presId="urn:microsoft.com/office/officeart/2005/8/layout/hierarchy1"/>
    <dgm:cxn modelId="{6A1B6C0F-369D-364B-A62E-54D17654A313}" type="presParOf" srcId="{217C628D-71D6-9148-8AD0-70F76DC8D7BA}" destId="{E19A5171-45E1-3842-A685-36876FDC70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A4469D-BF07-4646-8EB1-86418E609A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0DE2AE-531B-4472-B37E-AE164A6BD407}">
      <dgm:prSet/>
      <dgm:spPr/>
      <dgm:t>
        <a:bodyPr/>
        <a:lstStyle/>
        <a:p>
          <a:r>
            <a:rPr lang="en-US"/>
            <a:t>The developer can modify the source code as they see fit.</a:t>
          </a:r>
        </a:p>
      </dgm:t>
    </dgm:pt>
    <dgm:pt modelId="{A87BD66F-E543-443D-9549-57B93AF4D16E}" type="parTrans" cxnId="{456B1A8C-79C4-4F31-A1CF-C01B0290A063}">
      <dgm:prSet/>
      <dgm:spPr/>
      <dgm:t>
        <a:bodyPr/>
        <a:lstStyle/>
        <a:p>
          <a:endParaRPr lang="en-US"/>
        </a:p>
      </dgm:t>
    </dgm:pt>
    <dgm:pt modelId="{6537B108-3258-4663-8367-DA6460C7E128}" type="sibTrans" cxnId="{456B1A8C-79C4-4F31-A1CF-C01B0290A063}">
      <dgm:prSet/>
      <dgm:spPr/>
      <dgm:t>
        <a:bodyPr/>
        <a:lstStyle/>
        <a:p>
          <a:endParaRPr lang="en-US"/>
        </a:p>
      </dgm:t>
    </dgm:pt>
    <dgm:pt modelId="{B361AD5E-C425-4BA1-A65C-6E612C384C7B}">
      <dgm:prSet/>
      <dgm:spPr/>
      <dgm:t>
        <a:bodyPr/>
        <a:lstStyle/>
        <a:p>
          <a:r>
            <a:rPr lang="en-US"/>
            <a:t>As-is, the navigation system provides a simple API that can be integrated with the development of a downstream motor controller.</a:t>
          </a:r>
        </a:p>
      </dgm:t>
    </dgm:pt>
    <dgm:pt modelId="{34CD9A90-0ABE-4A37-AB8E-9A0D68D96CCB}" type="parTrans" cxnId="{C1BDD881-1579-42B4-891E-E869E892582A}">
      <dgm:prSet/>
      <dgm:spPr/>
      <dgm:t>
        <a:bodyPr/>
        <a:lstStyle/>
        <a:p>
          <a:endParaRPr lang="en-US"/>
        </a:p>
      </dgm:t>
    </dgm:pt>
    <dgm:pt modelId="{1D8C5C07-E327-4B8D-84E2-D3661804B08D}" type="sibTrans" cxnId="{C1BDD881-1579-42B4-891E-E869E892582A}">
      <dgm:prSet/>
      <dgm:spPr/>
      <dgm:t>
        <a:bodyPr/>
        <a:lstStyle/>
        <a:p>
          <a:endParaRPr lang="en-US"/>
        </a:p>
      </dgm:t>
    </dgm:pt>
    <dgm:pt modelId="{A777C2A9-6675-4AC9-97A0-6E82B0D0D8AD}">
      <dgm:prSet/>
      <dgm:spPr/>
      <dgm:t>
        <a:bodyPr/>
        <a:lstStyle/>
        <a:p>
          <a:r>
            <a:rPr lang="en-US"/>
            <a:t>The idea is to work with a ‘Navigator’ object in the code</a:t>
          </a:r>
        </a:p>
      </dgm:t>
    </dgm:pt>
    <dgm:pt modelId="{CD045849-B6A8-42E2-8D07-5B22DC52474F}" type="parTrans" cxnId="{946D52C7-F665-4283-8A9F-430B29A62F12}">
      <dgm:prSet/>
      <dgm:spPr/>
      <dgm:t>
        <a:bodyPr/>
        <a:lstStyle/>
        <a:p>
          <a:endParaRPr lang="en-US"/>
        </a:p>
      </dgm:t>
    </dgm:pt>
    <dgm:pt modelId="{057C91D2-E741-4B04-B662-23A5EACAC72D}" type="sibTrans" cxnId="{946D52C7-F665-4283-8A9F-430B29A62F12}">
      <dgm:prSet/>
      <dgm:spPr/>
      <dgm:t>
        <a:bodyPr/>
        <a:lstStyle/>
        <a:p>
          <a:endParaRPr lang="en-US"/>
        </a:p>
      </dgm:t>
    </dgm:pt>
    <dgm:pt modelId="{7731D62D-679C-4CBF-A31B-67CF2919FAE1}">
      <dgm:prSet/>
      <dgm:spPr/>
      <dgm:t>
        <a:bodyPr/>
        <a:lstStyle/>
        <a:p>
          <a:r>
            <a:rPr lang="en-US" dirty="0"/>
            <a:t>Has a total of 5 methods that you can call</a:t>
          </a:r>
          <a:br>
            <a:rPr lang="en-US" dirty="0"/>
          </a:br>
          <a:endParaRPr lang="en-US" dirty="0"/>
        </a:p>
      </dgm:t>
    </dgm:pt>
    <dgm:pt modelId="{3FF76A10-19B2-44C3-B179-4705B018DDEF}" type="parTrans" cxnId="{58ED3231-7E77-4F02-BF99-DBC859380358}">
      <dgm:prSet/>
      <dgm:spPr/>
      <dgm:t>
        <a:bodyPr/>
        <a:lstStyle/>
        <a:p>
          <a:endParaRPr lang="en-US"/>
        </a:p>
      </dgm:t>
    </dgm:pt>
    <dgm:pt modelId="{67AA9C3C-D40C-4875-8EE2-622CE2EB2BAE}" type="sibTrans" cxnId="{58ED3231-7E77-4F02-BF99-DBC859380358}">
      <dgm:prSet/>
      <dgm:spPr/>
      <dgm:t>
        <a:bodyPr/>
        <a:lstStyle/>
        <a:p>
          <a:endParaRPr lang="en-US"/>
        </a:p>
      </dgm:t>
    </dgm:pt>
    <dgm:pt modelId="{6559B2EB-4637-4800-B198-111F34A09B9F}" type="pres">
      <dgm:prSet presAssocID="{66A4469D-BF07-4646-8EB1-86418E609ADD}" presName="root" presStyleCnt="0">
        <dgm:presLayoutVars>
          <dgm:dir/>
          <dgm:resizeHandles val="exact"/>
        </dgm:presLayoutVars>
      </dgm:prSet>
      <dgm:spPr/>
    </dgm:pt>
    <dgm:pt modelId="{FA11EB03-D46C-46BA-8A6D-099BC067920D}" type="pres">
      <dgm:prSet presAssocID="{6E0DE2AE-531B-4472-B37E-AE164A6BD407}" presName="compNode" presStyleCnt="0"/>
      <dgm:spPr/>
    </dgm:pt>
    <dgm:pt modelId="{120B1BB9-0FD2-4EF5-B261-E7CEC6A268EE}" type="pres">
      <dgm:prSet presAssocID="{6E0DE2AE-531B-4472-B37E-AE164A6BD407}" presName="bgRect" presStyleLbl="bgShp" presStyleIdx="0" presStyleCnt="3"/>
      <dgm:spPr/>
    </dgm:pt>
    <dgm:pt modelId="{6562006E-B60B-44D1-8A60-5456D5AE01D6}" type="pres">
      <dgm:prSet presAssocID="{6E0DE2AE-531B-4472-B37E-AE164A6BD4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C7F0B7A-5CFE-4407-B1F9-E727D68D3A5B}" type="pres">
      <dgm:prSet presAssocID="{6E0DE2AE-531B-4472-B37E-AE164A6BD407}" presName="spaceRect" presStyleCnt="0"/>
      <dgm:spPr/>
    </dgm:pt>
    <dgm:pt modelId="{7B5BB0A7-8D94-418A-9257-63AFB306ADB8}" type="pres">
      <dgm:prSet presAssocID="{6E0DE2AE-531B-4472-B37E-AE164A6BD407}" presName="parTx" presStyleLbl="revTx" presStyleIdx="0" presStyleCnt="4">
        <dgm:presLayoutVars>
          <dgm:chMax val="0"/>
          <dgm:chPref val="0"/>
        </dgm:presLayoutVars>
      </dgm:prSet>
      <dgm:spPr/>
    </dgm:pt>
    <dgm:pt modelId="{16849137-22ED-42B8-9839-E4C39D621BB5}" type="pres">
      <dgm:prSet presAssocID="{6537B108-3258-4663-8367-DA6460C7E128}" presName="sibTrans" presStyleCnt="0"/>
      <dgm:spPr/>
    </dgm:pt>
    <dgm:pt modelId="{233075CB-B5DB-4C55-A678-B3FCD3A17617}" type="pres">
      <dgm:prSet presAssocID="{B361AD5E-C425-4BA1-A65C-6E612C384C7B}" presName="compNode" presStyleCnt="0"/>
      <dgm:spPr/>
    </dgm:pt>
    <dgm:pt modelId="{645E7E6C-AAC7-4F9F-87A8-9EB1C07FA1CC}" type="pres">
      <dgm:prSet presAssocID="{B361AD5E-C425-4BA1-A65C-6E612C384C7B}" presName="bgRect" presStyleLbl="bgShp" presStyleIdx="1" presStyleCnt="3"/>
      <dgm:spPr/>
    </dgm:pt>
    <dgm:pt modelId="{09195B80-C892-4BAD-8C45-5131C98079B9}" type="pres">
      <dgm:prSet presAssocID="{B361AD5E-C425-4BA1-A65C-6E612C384C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1151043-882E-4311-8F96-6C3DD8F7F663}" type="pres">
      <dgm:prSet presAssocID="{B361AD5E-C425-4BA1-A65C-6E612C384C7B}" presName="spaceRect" presStyleCnt="0"/>
      <dgm:spPr/>
    </dgm:pt>
    <dgm:pt modelId="{F39DD79C-98A2-44D2-930A-40452BE2949B}" type="pres">
      <dgm:prSet presAssocID="{B361AD5E-C425-4BA1-A65C-6E612C384C7B}" presName="parTx" presStyleLbl="revTx" presStyleIdx="1" presStyleCnt="4">
        <dgm:presLayoutVars>
          <dgm:chMax val="0"/>
          <dgm:chPref val="0"/>
        </dgm:presLayoutVars>
      </dgm:prSet>
      <dgm:spPr/>
    </dgm:pt>
    <dgm:pt modelId="{11CC59BE-5D93-4EFC-A1E1-63EF3EA3222D}" type="pres">
      <dgm:prSet presAssocID="{1D8C5C07-E327-4B8D-84E2-D3661804B08D}" presName="sibTrans" presStyleCnt="0"/>
      <dgm:spPr/>
    </dgm:pt>
    <dgm:pt modelId="{AD49A2A5-4080-40E1-B2D8-1CBA8FA8A016}" type="pres">
      <dgm:prSet presAssocID="{A777C2A9-6675-4AC9-97A0-6E82B0D0D8AD}" presName="compNode" presStyleCnt="0"/>
      <dgm:spPr/>
    </dgm:pt>
    <dgm:pt modelId="{3D2B5E51-5834-4FD1-AB1F-AC240D15BBE5}" type="pres">
      <dgm:prSet presAssocID="{A777C2A9-6675-4AC9-97A0-6E82B0D0D8AD}" presName="bgRect" presStyleLbl="bgShp" presStyleIdx="2" presStyleCnt="3"/>
      <dgm:spPr/>
    </dgm:pt>
    <dgm:pt modelId="{F20E4E84-BB66-4C9B-A4C7-4D478BDF710F}" type="pres">
      <dgm:prSet presAssocID="{A777C2A9-6675-4AC9-97A0-6E82B0D0D8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4C34765-1B87-461F-858C-1907263EE8DF}" type="pres">
      <dgm:prSet presAssocID="{A777C2A9-6675-4AC9-97A0-6E82B0D0D8AD}" presName="spaceRect" presStyleCnt="0"/>
      <dgm:spPr/>
    </dgm:pt>
    <dgm:pt modelId="{59CFC996-EFE4-467E-8E8E-779801517183}" type="pres">
      <dgm:prSet presAssocID="{A777C2A9-6675-4AC9-97A0-6E82B0D0D8AD}" presName="parTx" presStyleLbl="revTx" presStyleIdx="2" presStyleCnt="4">
        <dgm:presLayoutVars>
          <dgm:chMax val="0"/>
          <dgm:chPref val="0"/>
        </dgm:presLayoutVars>
      </dgm:prSet>
      <dgm:spPr/>
    </dgm:pt>
    <dgm:pt modelId="{7BDEEF87-C5AA-4E95-9F3F-0E0AE813A203}" type="pres">
      <dgm:prSet presAssocID="{A777C2A9-6675-4AC9-97A0-6E82B0D0D8AD}" presName="desTx" presStyleLbl="revTx" presStyleIdx="3" presStyleCnt="4">
        <dgm:presLayoutVars/>
      </dgm:prSet>
      <dgm:spPr/>
    </dgm:pt>
  </dgm:ptLst>
  <dgm:cxnLst>
    <dgm:cxn modelId="{57510B10-64EF-4D41-83C5-A4E1055600DE}" type="presOf" srcId="{6E0DE2AE-531B-4472-B37E-AE164A6BD407}" destId="{7B5BB0A7-8D94-418A-9257-63AFB306ADB8}" srcOrd="0" destOrd="0" presId="urn:microsoft.com/office/officeart/2018/2/layout/IconVerticalSolidList"/>
    <dgm:cxn modelId="{58ED3231-7E77-4F02-BF99-DBC859380358}" srcId="{A777C2A9-6675-4AC9-97A0-6E82B0D0D8AD}" destId="{7731D62D-679C-4CBF-A31B-67CF2919FAE1}" srcOrd="0" destOrd="0" parTransId="{3FF76A10-19B2-44C3-B179-4705B018DDEF}" sibTransId="{67AA9C3C-D40C-4875-8EE2-622CE2EB2BAE}"/>
    <dgm:cxn modelId="{DFC87046-EE74-4CB3-8765-34AC21714DD3}" type="presOf" srcId="{B361AD5E-C425-4BA1-A65C-6E612C384C7B}" destId="{F39DD79C-98A2-44D2-930A-40452BE2949B}" srcOrd="0" destOrd="0" presId="urn:microsoft.com/office/officeart/2018/2/layout/IconVerticalSolidList"/>
    <dgm:cxn modelId="{64EC666A-4585-42C8-B53C-9BCA85C488FD}" type="presOf" srcId="{7731D62D-679C-4CBF-A31B-67CF2919FAE1}" destId="{7BDEEF87-C5AA-4E95-9F3F-0E0AE813A203}" srcOrd="0" destOrd="0" presId="urn:microsoft.com/office/officeart/2018/2/layout/IconVerticalSolidList"/>
    <dgm:cxn modelId="{C1BDD881-1579-42B4-891E-E869E892582A}" srcId="{66A4469D-BF07-4646-8EB1-86418E609ADD}" destId="{B361AD5E-C425-4BA1-A65C-6E612C384C7B}" srcOrd="1" destOrd="0" parTransId="{34CD9A90-0ABE-4A37-AB8E-9A0D68D96CCB}" sibTransId="{1D8C5C07-E327-4B8D-84E2-D3661804B08D}"/>
    <dgm:cxn modelId="{456B1A8C-79C4-4F31-A1CF-C01B0290A063}" srcId="{66A4469D-BF07-4646-8EB1-86418E609ADD}" destId="{6E0DE2AE-531B-4472-B37E-AE164A6BD407}" srcOrd="0" destOrd="0" parTransId="{A87BD66F-E543-443D-9549-57B93AF4D16E}" sibTransId="{6537B108-3258-4663-8367-DA6460C7E128}"/>
    <dgm:cxn modelId="{D0EA8F8D-BF2B-415A-8FBD-136D4286DFAD}" type="presOf" srcId="{A777C2A9-6675-4AC9-97A0-6E82B0D0D8AD}" destId="{59CFC996-EFE4-467E-8E8E-779801517183}" srcOrd="0" destOrd="0" presId="urn:microsoft.com/office/officeart/2018/2/layout/IconVerticalSolidList"/>
    <dgm:cxn modelId="{946D52C7-F665-4283-8A9F-430B29A62F12}" srcId="{66A4469D-BF07-4646-8EB1-86418E609ADD}" destId="{A777C2A9-6675-4AC9-97A0-6E82B0D0D8AD}" srcOrd="2" destOrd="0" parTransId="{CD045849-B6A8-42E2-8D07-5B22DC52474F}" sibTransId="{057C91D2-E741-4B04-B662-23A5EACAC72D}"/>
    <dgm:cxn modelId="{E1133CF4-3C21-4B30-A4C4-02D74BFE6500}" type="presOf" srcId="{66A4469D-BF07-4646-8EB1-86418E609ADD}" destId="{6559B2EB-4637-4800-B198-111F34A09B9F}" srcOrd="0" destOrd="0" presId="urn:microsoft.com/office/officeart/2018/2/layout/IconVerticalSolidList"/>
    <dgm:cxn modelId="{7F99B22A-20BF-4909-98AE-03D1D35D3537}" type="presParOf" srcId="{6559B2EB-4637-4800-B198-111F34A09B9F}" destId="{FA11EB03-D46C-46BA-8A6D-099BC067920D}" srcOrd="0" destOrd="0" presId="urn:microsoft.com/office/officeart/2018/2/layout/IconVerticalSolidList"/>
    <dgm:cxn modelId="{8E792290-CFD2-4ECF-8DB5-31F7AC1770F3}" type="presParOf" srcId="{FA11EB03-D46C-46BA-8A6D-099BC067920D}" destId="{120B1BB9-0FD2-4EF5-B261-E7CEC6A268EE}" srcOrd="0" destOrd="0" presId="urn:microsoft.com/office/officeart/2018/2/layout/IconVerticalSolidList"/>
    <dgm:cxn modelId="{0E60FAD7-B780-42D1-B8D8-908B2EA68ABB}" type="presParOf" srcId="{FA11EB03-D46C-46BA-8A6D-099BC067920D}" destId="{6562006E-B60B-44D1-8A60-5456D5AE01D6}" srcOrd="1" destOrd="0" presId="urn:microsoft.com/office/officeart/2018/2/layout/IconVerticalSolidList"/>
    <dgm:cxn modelId="{215EE3E1-E2A1-440C-8329-AF1605C6CF35}" type="presParOf" srcId="{FA11EB03-D46C-46BA-8A6D-099BC067920D}" destId="{4C7F0B7A-5CFE-4407-B1F9-E727D68D3A5B}" srcOrd="2" destOrd="0" presId="urn:microsoft.com/office/officeart/2018/2/layout/IconVerticalSolidList"/>
    <dgm:cxn modelId="{32A88570-5AF2-46A7-BF66-593C75A826FB}" type="presParOf" srcId="{FA11EB03-D46C-46BA-8A6D-099BC067920D}" destId="{7B5BB0A7-8D94-418A-9257-63AFB306ADB8}" srcOrd="3" destOrd="0" presId="urn:microsoft.com/office/officeart/2018/2/layout/IconVerticalSolidList"/>
    <dgm:cxn modelId="{65C94F6D-36EE-43A0-ABC9-02DC38F2DF8E}" type="presParOf" srcId="{6559B2EB-4637-4800-B198-111F34A09B9F}" destId="{16849137-22ED-42B8-9839-E4C39D621BB5}" srcOrd="1" destOrd="0" presId="urn:microsoft.com/office/officeart/2018/2/layout/IconVerticalSolidList"/>
    <dgm:cxn modelId="{3918A3F6-9423-444B-AC9C-0ACBE077394C}" type="presParOf" srcId="{6559B2EB-4637-4800-B198-111F34A09B9F}" destId="{233075CB-B5DB-4C55-A678-B3FCD3A17617}" srcOrd="2" destOrd="0" presId="urn:microsoft.com/office/officeart/2018/2/layout/IconVerticalSolidList"/>
    <dgm:cxn modelId="{37D38E59-C961-4703-A649-D618E03C73A0}" type="presParOf" srcId="{233075CB-B5DB-4C55-A678-B3FCD3A17617}" destId="{645E7E6C-AAC7-4F9F-87A8-9EB1C07FA1CC}" srcOrd="0" destOrd="0" presId="urn:microsoft.com/office/officeart/2018/2/layout/IconVerticalSolidList"/>
    <dgm:cxn modelId="{8FD20F76-A3AD-4F0B-A0D1-7E3443E3B885}" type="presParOf" srcId="{233075CB-B5DB-4C55-A678-B3FCD3A17617}" destId="{09195B80-C892-4BAD-8C45-5131C98079B9}" srcOrd="1" destOrd="0" presId="urn:microsoft.com/office/officeart/2018/2/layout/IconVerticalSolidList"/>
    <dgm:cxn modelId="{CA40BFAC-B319-4262-97C7-65879FE190B0}" type="presParOf" srcId="{233075CB-B5DB-4C55-A678-B3FCD3A17617}" destId="{31151043-882E-4311-8F96-6C3DD8F7F663}" srcOrd="2" destOrd="0" presId="urn:microsoft.com/office/officeart/2018/2/layout/IconVerticalSolidList"/>
    <dgm:cxn modelId="{5ABDD6A3-1494-4060-A918-0A305078AB9F}" type="presParOf" srcId="{233075CB-B5DB-4C55-A678-B3FCD3A17617}" destId="{F39DD79C-98A2-44D2-930A-40452BE2949B}" srcOrd="3" destOrd="0" presId="urn:microsoft.com/office/officeart/2018/2/layout/IconVerticalSolidList"/>
    <dgm:cxn modelId="{90F72A36-4253-428B-827F-BD5317EB17B7}" type="presParOf" srcId="{6559B2EB-4637-4800-B198-111F34A09B9F}" destId="{11CC59BE-5D93-4EFC-A1E1-63EF3EA3222D}" srcOrd="3" destOrd="0" presId="urn:microsoft.com/office/officeart/2018/2/layout/IconVerticalSolidList"/>
    <dgm:cxn modelId="{B0CFF98E-777D-472A-9C48-78EB582FAB43}" type="presParOf" srcId="{6559B2EB-4637-4800-B198-111F34A09B9F}" destId="{AD49A2A5-4080-40E1-B2D8-1CBA8FA8A016}" srcOrd="4" destOrd="0" presId="urn:microsoft.com/office/officeart/2018/2/layout/IconVerticalSolidList"/>
    <dgm:cxn modelId="{329ECEC5-5598-48B0-9C3A-D4ED96FC6DD7}" type="presParOf" srcId="{AD49A2A5-4080-40E1-B2D8-1CBA8FA8A016}" destId="{3D2B5E51-5834-4FD1-AB1F-AC240D15BBE5}" srcOrd="0" destOrd="0" presId="urn:microsoft.com/office/officeart/2018/2/layout/IconVerticalSolidList"/>
    <dgm:cxn modelId="{29597E66-4C44-4CD6-ADE5-23EA0F6623AC}" type="presParOf" srcId="{AD49A2A5-4080-40E1-B2D8-1CBA8FA8A016}" destId="{F20E4E84-BB66-4C9B-A4C7-4D478BDF710F}" srcOrd="1" destOrd="0" presId="urn:microsoft.com/office/officeart/2018/2/layout/IconVerticalSolidList"/>
    <dgm:cxn modelId="{3B2FD770-3979-4405-986D-676A123B8E47}" type="presParOf" srcId="{AD49A2A5-4080-40E1-B2D8-1CBA8FA8A016}" destId="{04C34765-1B87-461F-858C-1907263EE8DF}" srcOrd="2" destOrd="0" presId="urn:microsoft.com/office/officeart/2018/2/layout/IconVerticalSolidList"/>
    <dgm:cxn modelId="{4E9E786D-B479-4B31-AA2C-0A52B7E12C3F}" type="presParOf" srcId="{AD49A2A5-4080-40E1-B2D8-1CBA8FA8A016}" destId="{59CFC996-EFE4-467E-8E8E-779801517183}" srcOrd="3" destOrd="0" presId="urn:microsoft.com/office/officeart/2018/2/layout/IconVerticalSolidList"/>
    <dgm:cxn modelId="{C1807867-EBD8-4167-9ED6-7486CF1D70C4}" type="presParOf" srcId="{AD49A2A5-4080-40E1-B2D8-1CBA8FA8A016}" destId="{7BDEEF87-C5AA-4E95-9F3F-0E0AE813A20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7491233-3F41-4526-A807-6C6A52BB5395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7E40AD5-DF01-4596-B9B7-20D0D147DBE5}">
      <dgm:prSet/>
      <dgm:spPr/>
      <dgm:t>
        <a:bodyPr/>
        <a:lstStyle/>
        <a:p>
          <a:r>
            <a:rPr lang="en-US" b="1"/>
            <a:t>Headers</a:t>
          </a:r>
          <a:endParaRPr lang="en-US"/>
        </a:p>
      </dgm:t>
    </dgm:pt>
    <dgm:pt modelId="{787CF501-C711-4A8D-8259-0F8E62D4C757}" type="parTrans" cxnId="{E9571FD8-55EC-401B-974A-587215941259}">
      <dgm:prSet/>
      <dgm:spPr/>
      <dgm:t>
        <a:bodyPr/>
        <a:lstStyle/>
        <a:p>
          <a:endParaRPr lang="en-US"/>
        </a:p>
      </dgm:t>
    </dgm:pt>
    <dgm:pt modelId="{9EE7DBFC-C13A-4A21-BF8F-A92667345DFE}" type="sibTrans" cxnId="{E9571FD8-55EC-401B-974A-587215941259}">
      <dgm:prSet/>
      <dgm:spPr/>
      <dgm:t>
        <a:bodyPr/>
        <a:lstStyle/>
        <a:p>
          <a:endParaRPr lang="en-US"/>
        </a:p>
      </dgm:t>
    </dgm:pt>
    <dgm:pt modelId="{7F339982-0548-40A9-AF2C-BD5256DA3FC0}">
      <dgm:prSet/>
      <dgm:spPr/>
      <dgm:t>
        <a:bodyPr/>
        <a:lstStyle/>
        <a:p>
          <a:r>
            <a:rPr lang="en-US"/>
            <a:t>#include "navigator.hpp”</a:t>
          </a:r>
        </a:p>
      </dgm:t>
    </dgm:pt>
    <dgm:pt modelId="{77388449-7115-4F22-8870-0660F5BB4006}" type="parTrans" cxnId="{2DB98593-E198-4FD2-A953-7B44B08E12EE}">
      <dgm:prSet/>
      <dgm:spPr/>
      <dgm:t>
        <a:bodyPr/>
        <a:lstStyle/>
        <a:p>
          <a:endParaRPr lang="en-US"/>
        </a:p>
      </dgm:t>
    </dgm:pt>
    <dgm:pt modelId="{041E7AF6-8D55-4524-B85D-4C15D874AA07}" type="sibTrans" cxnId="{2DB98593-E198-4FD2-A953-7B44B08E12EE}">
      <dgm:prSet/>
      <dgm:spPr/>
      <dgm:t>
        <a:bodyPr/>
        <a:lstStyle/>
        <a:p>
          <a:endParaRPr lang="en-US"/>
        </a:p>
      </dgm:t>
    </dgm:pt>
    <dgm:pt modelId="{38B0BA08-7445-4737-B69C-BB837E1F1FEF}">
      <dgm:prSet/>
      <dgm:spPr/>
      <dgm:t>
        <a:bodyPr/>
        <a:lstStyle/>
        <a:p>
          <a:r>
            <a:rPr lang="en-US" b="1"/>
            <a:t>Methods</a:t>
          </a:r>
          <a:endParaRPr lang="en-US"/>
        </a:p>
      </dgm:t>
    </dgm:pt>
    <dgm:pt modelId="{BEFF23DF-D906-4B20-BDE3-6F34CEC6DABD}" type="parTrans" cxnId="{0CA3552A-316B-4990-B826-F177076835A4}">
      <dgm:prSet/>
      <dgm:spPr/>
      <dgm:t>
        <a:bodyPr/>
        <a:lstStyle/>
        <a:p>
          <a:endParaRPr lang="en-US"/>
        </a:p>
      </dgm:t>
    </dgm:pt>
    <dgm:pt modelId="{0181B3A3-252F-40F4-BE59-72AB1F36C5E7}" type="sibTrans" cxnId="{0CA3552A-316B-4990-B826-F177076835A4}">
      <dgm:prSet/>
      <dgm:spPr/>
      <dgm:t>
        <a:bodyPr/>
        <a:lstStyle/>
        <a:p>
          <a:endParaRPr lang="en-US"/>
        </a:p>
      </dgm:t>
    </dgm:pt>
    <dgm:pt modelId="{EC000DC2-8825-48F3-95D2-75F16581351B}">
      <dgm:prSet/>
      <dgm:spPr/>
      <dgm:t>
        <a:bodyPr/>
        <a:lstStyle/>
        <a:p>
          <a:r>
            <a:rPr lang="en-US"/>
            <a:t>Navigator(int argc, const char **argv) noexcept</a:t>
          </a:r>
        </a:p>
      </dgm:t>
    </dgm:pt>
    <dgm:pt modelId="{04BB45BF-686E-44E0-8F28-9C90CC7A0450}" type="parTrans" cxnId="{18651025-0C5C-4DB4-A0C2-4B783F2712B4}">
      <dgm:prSet/>
      <dgm:spPr/>
      <dgm:t>
        <a:bodyPr/>
        <a:lstStyle/>
        <a:p>
          <a:endParaRPr lang="en-US"/>
        </a:p>
      </dgm:t>
    </dgm:pt>
    <dgm:pt modelId="{6FBEAAA4-756C-4E43-9660-3390AD8E2E66}" type="sibTrans" cxnId="{18651025-0C5C-4DB4-A0C2-4B783F2712B4}">
      <dgm:prSet/>
      <dgm:spPr/>
      <dgm:t>
        <a:bodyPr/>
        <a:lstStyle/>
        <a:p>
          <a:endParaRPr lang="en-US"/>
        </a:p>
      </dgm:t>
    </dgm:pt>
    <dgm:pt modelId="{7A7449D0-D16C-4CAF-8350-B982548A7F83}">
      <dgm:prSet/>
      <dgm:spPr/>
      <dgm:t>
        <a:bodyPr/>
        <a:lstStyle/>
        <a:p>
          <a:r>
            <a:rPr lang="en-US"/>
            <a:t>void start(void)</a:t>
          </a:r>
        </a:p>
      </dgm:t>
    </dgm:pt>
    <dgm:pt modelId="{5BF93437-6938-4807-A010-977470286526}" type="parTrans" cxnId="{632BC549-6865-4D1E-B46C-83157594C72C}">
      <dgm:prSet/>
      <dgm:spPr/>
      <dgm:t>
        <a:bodyPr/>
        <a:lstStyle/>
        <a:p>
          <a:endParaRPr lang="en-US"/>
        </a:p>
      </dgm:t>
    </dgm:pt>
    <dgm:pt modelId="{6BA46EC9-2432-4DE7-8BA7-3DA6636F0C7C}" type="sibTrans" cxnId="{632BC549-6865-4D1E-B46C-83157594C72C}">
      <dgm:prSet/>
      <dgm:spPr/>
      <dgm:t>
        <a:bodyPr/>
        <a:lstStyle/>
        <a:p>
          <a:endParaRPr lang="en-US"/>
        </a:p>
      </dgm:t>
    </dgm:pt>
    <dgm:pt modelId="{7A289B82-3287-49B1-940C-EB82BD53DB7B}">
      <dgm:prSet/>
      <dgm:spPr/>
      <dgm:t>
        <a:bodyPr/>
        <a:lstStyle/>
        <a:p>
          <a:r>
            <a:rPr lang="en-US"/>
            <a:t>void setProximityRadius(double r) noexcept</a:t>
          </a:r>
        </a:p>
      </dgm:t>
    </dgm:pt>
    <dgm:pt modelId="{C225B263-6726-4AF8-AB67-55634CB46EFD}" type="parTrans" cxnId="{F2B0FA84-CA64-4566-8841-AC41882A08C4}">
      <dgm:prSet/>
      <dgm:spPr/>
      <dgm:t>
        <a:bodyPr/>
        <a:lstStyle/>
        <a:p>
          <a:endParaRPr lang="en-US"/>
        </a:p>
      </dgm:t>
    </dgm:pt>
    <dgm:pt modelId="{8F9C2A0A-C7AF-4E30-AD7A-C62B54AF7C1B}" type="sibTrans" cxnId="{F2B0FA84-CA64-4566-8841-AC41882A08C4}">
      <dgm:prSet/>
      <dgm:spPr/>
      <dgm:t>
        <a:bodyPr/>
        <a:lstStyle/>
        <a:p>
          <a:endParaRPr lang="en-US"/>
        </a:p>
      </dgm:t>
    </dgm:pt>
    <dgm:pt modelId="{12E78CCA-B44B-43A4-8C79-3357EFB77E7F}">
      <dgm:prSet/>
      <dgm:spPr/>
      <dgm:t>
        <a:bodyPr/>
        <a:lstStyle/>
        <a:p>
          <a:r>
            <a:rPr lang="en-US"/>
            <a:t>void setSimulationVelocity(double v) noexcept</a:t>
          </a:r>
        </a:p>
      </dgm:t>
    </dgm:pt>
    <dgm:pt modelId="{DF9D7313-FA69-4367-B404-6653A2CBE0B0}" type="parTrans" cxnId="{2434A3D1-A6C7-4E14-9564-16F16D3496BA}">
      <dgm:prSet/>
      <dgm:spPr/>
      <dgm:t>
        <a:bodyPr/>
        <a:lstStyle/>
        <a:p>
          <a:endParaRPr lang="en-US"/>
        </a:p>
      </dgm:t>
    </dgm:pt>
    <dgm:pt modelId="{FBB2104B-D62C-4C49-B2B9-6BCE6E67E4DD}" type="sibTrans" cxnId="{2434A3D1-A6C7-4E14-9564-16F16D3496BA}">
      <dgm:prSet/>
      <dgm:spPr/>
      <dgm:t>
        <a:bodyPr/>
        <a:lstStyle/>
        <a:p>
          <a:endParaRPr lang="en-US"/>
        </a:p>
      </dgm:t>
    </dgm:pt>
    <dgm:pt modelId="{B6A7F57C-C224-45E3-ADFE-70FB187AF21F}">
      <dgm:prSet/>
      <dgm:spPr/>
      <dgm:t>
        <a:bodyPr/>
        <a:lstStyle/>
        <a:p>
          <a:r>
            <a:rPr lang="en-US"/>
            <a:t>std::optional&lt;json&gt; getOutput(void)</a:t>
          </a:r>
        </a:p>
      </dgm:t>
    </dgm:pt>
    <dgm:pt modelId="{0DB38957-BD7D-49F2-A4E5-F82B0011EA3E}" type="parTrans" cxnId="{44072B51-93E0-4A6A-A1B3-4DB10802A66C}">
      <dgm:prSet/>
      <dgm:spPr/>
      <dgm:t>
        <a:bodyPr/>
        <a:lstStyle/>
        <a:p>
          <a:endParaRPr lang="en-US"/>
        </a:p>
      </dgm:t>
    </dgm:pt>
    <dgm:pt modelId="{A7AE64E2-5681-4008-B1B1-628BF65BD15B}" type="sibTrans" cxnId="{44072B51-93E0-4A6A-A1B3-4DB10802A66C}">
      <dgm:prSet/>
      <dgm:spPr/>
      <dgm:t>
        <a:bodyPr/>
        <a:lstStyle/>
        <a:p>
          <a:endParaRPr lang="en-US"/>
        </a:p>
      </dgm:t>
    </dgm:pt>
    <dgm:pt modelId="{9B2282E7-35A2-4F52-A48B-F1B30F49CE0A}">
      <dgm:prSet/>
      <dgm:spPr/>
      <dgm:t>
        <a:bodyPr/>
        <a:lstStyle/>
        <a:p>
          <a:r>
            <a:rPr lang="en-US"/>
            <a:t>Git repository documents specifics of the API</a:t>
          </a:r>
        </a:p>
      </dgm:t>
    </dgm:pt>
    <dgm:pt modelId="{639E4C10-D0B6-476E-977E-C94649C357E9}" type="parTrans" cxnId="{3E251C9D-00F9-4844-9B28-C2288BF4B4DB}">
      <dgm:prSet/>
      <dgm:spPr/>
      <dgm:t>
        <a:bodyPr/>
        <a:lstStyle/>
        <a:p>
          <a:endParaRPr lang="en-US"/>
        </a:p>
      </dgm:t>
    </dgm:pt>
    <dgm:pt modelId="{08CC5F54-6851-477E-BFA3-A98054F1BBF9}" type="sibTrans" cxnId="{3E251C9D-00F9-4844-9B28-C2288BF4B4DB}">
      <dgm:prSet/>
      <dgm:spPr/>
      <dgm:t>
        <a:bodyPr/>
        <a:lstStyle/>
        <a:p>
          <a:endParaRPr lang="en-US"/>
        </a:p>
      </dgm:t>
    </dgm:pt>
    <dgm:pt modelId="{D4A6E9FD-49E6-4DE1-8E35-86AEA7275A45}">
      <dgm:prSet/>
      <dgm:spPr/>
      <dgm:t>
        <a:bodyPr/>
        <a:lstStyle/>
        <a:p>
          <a:r>
            <a:rPr lang="en-US"/>
            <a:t>‘main.cpp’ contains an example usage of initializing and running the navigator.</a:t>
          </a:r>
          <a:br>
            <a:rPr lang="en-US"/>
          </a:br>
          <a:endParaRPr lang="en-US"/>
        </a:p>
      </dgm:t>
    </dgm:pt>
    <dgm:pt modelId="{693115F6-FCA5-4681-BDCD-7CC034B16184}" type="parTrans" cxnId="{A5ACD0D5-7EA5-4775-A7ED-62801D090AE0}">
      <dgm:prSet/>
      <dgm:spPr/>
      <dgm:t>
        <a:bodyPr/>
        <a:lstStyle/>
        <a:p>
          <a:endParaRPr lang="en-US"/>
        </a:p>
      </dgm:t>
    </dgm:pt>
    <dgm:pt modelId="{B2A26BB6-C7E9-484B-87F9-077B832A93E2}" type="sibTrans" cxnId="{A5ACD0D5-7EA5-4775-A7ED-62801D090AE0}">
      <dgm:prSet/>
      <dgm:spPr/>
      <dgm:t>
        <a:bodyPr/>
        <a:lstStyle/>
        <a:p>
          <a:endParaRPr lang="en-US"/>
        </a:p>
      </dgm:t>
    </dgm:pt>
    <dgm:pt modelId="{D7252BCE-5F14-DD4D-9375-EF846CC0729C}" type="pres">
      <dgm:prSet presAssocID="{47491233-3F41-4526-A807-6C6A52BB5395}" presName="linear" presStyleCnt="0">
        <dgm:presLayoutVars>
          <dgm:dir/>
          <dgm:animLvl val="lvl"/>
          <dgm:resizeHandles val="exact"/>
        </dgm:presLayoutVars>
      </dgm:prSet>
      <dgm:spPr/>
    </dgm:pt>
    <dgm:pt modelId="{7AFFF4D3-2702-DB40-9AA7-39B2AC324C8C}" type="pres">
      <dgm:prSet presAssocID="{77E40AD5-DF01-4596-B9B7-20D0D147DBE5}" presName="parentLin" presStyleCnt="0"/>
      <dgm:spPr/>
    </dgm:pt>
    <dgm:pt modelId="{811E34A1-0181-524A-ABD1-EEFC87E2EDB6}" type="pres">
      <dgm:prSet presAssocID="{77E40AD5-DF01-4596-B9B7-20D0D147DBE5}" presName="parentLeftMargin" presStyleLbl="node1" presStyleIdx="0" presStyleCnt="3"/>
      <dgm:spPr/>
    </dgm:pt>
    <dgm:pt modelId="{15CE51DC-D7A1-624A-A46A-4317DA825D94}" type="pres">
      <dgm:prSet presAssocID="{77E40AD5-DF01-4596-B9B7-20D0D147DB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3C58EA0-239E-0B46-935A-D6F02EEB7643}" type="pres">
      <dgm:prSet presAssocID="{77E40AD5-DF01-4596-B9B7-20D0D147DBE5}" presName="negativeSpace" presStyleCnt="0"/>
      <dgm:spPr/>
    </dgm:pt>
    <dgm:pt modelId="{C9EE33D6-4AAA-8D4F-AE0B-79E885CA9186}" type="pres">
      <dgm:prSet presAssocID="{77E40AD5-DF01-4596-B9B7-20D0D147DBE5}" presName="childText" presStyleLbl="conFgAcc1" presStyleIdx="0" presStyleCnt="3">
        <dgm:presLayoutVars>
          <dgm:bulletEnabled val="1"/>
        </dgm:presLayoutVars>
      </dgm:prSet>
      <dgm:spPr/>
    </dgm:pt>
    <dgm:pt modelId="{99869BEF-3DF9-C945-95F5-1EE056041435}" type="pres">
      <dgm:prSet presAssocID="{9EE7DBFC-C13A-4A21-BF8F-A92667345DFE}" presName="spaceBetweenRectangles" presStyleCnt="0"/>
      <dgm:spPr/>
    </dgm:pt>
    <dgm:pt modelId="{20B708D8-E206-B54D-92A4-042290A8CBF1}" type="pres">
      <dgm:prSet presAssocID="{38B0BA08-7445-4737-B69C-BB837E1F1FEF}" presName="parentLin" presStyleCnt="0"/>
      <dgm:spPr/>
    </dgm:pt>
    <dgm:pt modelId="{514CEF10-D7AE-8746-8FBC-22D3B3C983CD}" type="pres">
      <dgm:prSet presAssocID="{38B0BA08-7445-4737-B69C-BB837E1F1FEF}" presName="parentLeftMargin" presStyleLbl="node1" presStyleIdx="0" presStyleCnt="3"/>
      <dgm:spPr/>
    </dgm:pt>
    <dgm:pt modelId="{5B2F79D0-F221-1C49-8B92-B2AA040F7DCB}" type="pres">
      <dgm:prSet presAssocID="{38B0BA08-7445-4737-B69C-BB837E1F1F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0FDC28B-9C3E-FE47-98E6-1863F028D60B}" type="pres">
      <dgm:prSet presAssocID="{38B0BA08-7445-4737-B69C-BB837E1F1FEF}" presName="negativeSpace" presStyleCnt="0"/>
      <dgm:spPr/>
    </dgm:pt>
    <dgm:pt modelId="{E3EC461A-5138-6248-8A60-48AFBE231645}" type="pres">
      <dgm:prSet presAssocID="{38B0BA08-7445-4737-B69C-BB837E1F1FEF}" presName="childText" presStyleLbl="conFgAcc1" presStyleIdx="1" presStyleCnt="3">
        <dgm:presLayoutVars>
          <dgm:bulletEnabled val="1"/>
        </dgm:presLayoutVars>
      </dgm:prSet>
      <dgm:spPr/>
    </dgm:pt>
    <dgm:pt modelId="{60FB736F-DD88-A34D-952E-08424B454FD2}" type="pres">
      <dgm:prSet presAssocID="{0181B3A3-252F-40F4-BE59-72AB1F36C5E7}" presName="spaceBetweenRectangles" presStyleCnt="0"/>
      <dgm:spPr/>
    </dgm:pt>
    <dgm:pt modelId="{E829CC7C-9B33-D24D-9835-110A2356F074}" type="pres">
      <dgm:prSet presAssocID="{9B2282E7-35A2-4F52-A48B-F1B30F49CE0A}" presName="parentLin" presStyleCnt="0"/>
      <dgm:spPr/>
    </dgm:pt>
    <dgm:pt modelId="{2337CDB9-39C5-DF45-9115-5E24111D42FC}" type="pres">
      <dgm:prSet presAssocID="{9B2282E7-35A2-4F52-A48B-F1B30F49CE0A}" presName="parentLeftMargin" presStyleLbl="node1" presStyleIdx="1" presStyleCnt="3"/>
      <dgm:spPr/>
    </dgm:pt>
    <dgm:pt modelId="{BBE081BC-20F4-C744-8F62-67FE3AE6152E}" type="pres">
      <dgm:prSet presAssocID="{9B2282E7-35A2-4F52-A48B-F1B30F49CE0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FDBC976-DF33-E144-A2B0-5F101C8A9139}" type="pres">
      <dgm:prSet presAssocID="{9B2282E7-35A2-4F52-A48B-F1B30F49CE0A}" presName="negativeSpace" presStyleCnt="0"/>
      <dgm:spPr/>
    </dgm:pt>
    <dgm:pt modelId="{18BFBB34-67B3-8A46-B6DC-CCC660F6B4ED}" type="pres">
      <dgm:prSet presAssocID="{9B2282E7-35A2-4F52-A48B-F1B30F49CE0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BBA1005-7E71-C942-9A4B-76EE3462B91F}" type="presOf" srcId="{D4A6E9FD-49E6-4DE1-8E35-86AEA7275A45}" destId="{18BFBB34-67B3-8A46-B6DC-CCC660F6B4ED}" srcOrd="0" destOrd="0" presId="urn:microsoft.com/office/officeart/2005/8/layout/list1"/>
    <dgm:cxn modelId="{6266E016-2034-DE4C-98A9-864B523F6F11}" type="presOf" srcId="{77E40AD5-DF01-4596-B9B7-20D0D147DBE5}" destId="{811E34A1-0181-524A-ABD1-EEFC87E2EDB6}" srcOrd="0" destOrd="0" presId="urn:microsoft.com/office/officeart/2005/8/layout/list1"/>
    <dgm:cxn modelId="{42CA5F22-4202-4D45-92A2-521FA5682326}" type="presOf" srcId="{47491233-3F41-4526-A807-6C6A52BB5395}" destId="{D7252BCE-5F14-DD4D-9375-EF846CC0729C}" srcOrd="0" destOrd="0" presId="urn:microsoft.com/office/officeart/2005/8/layout/list1"/>
    <dgm:cxn modelId="{18651025-0C5C-4DB4-A0C2-4B783F2712B4}" srcId="{38B0BA08-7445-4737-B69C-BB837E1F1FEF}" destId="{EC000DC2-8825-48F3-95D2-75F16581351B}" srcOrd="0" destOrd="0" parTransId="{04BB45BF-686E-44E0-8F28-9C90CC7A0450}" sibTransId="{6FBEAAA4-756C-4E43-9660-3390AD8E2E66}"/>
    <dgm:cxn modelId="{E86DA326-D461-D445-824E-5700D5316A12}" type="presOf" srcId="{7F339982-0548-40A9-AF2C-BD5256DA3FC0}" destId="{C9EE33D6-4AAA-8D4F-AE0B-79E885CA9186}" srcOrd="0" destOrd="0" presId="urn:microsoft.com/office/officeart/2005/8/layout/list1"/>
    <dgm:cxn modelId="{FBD01029-42B0-F54E-8096-51C18B430CC7}" type="presOf" srcId="{B6A7F57C-C224-45E3-ADFE-70FB187AF21F}" destId="{E3EC461A-5138-6248-8A60-48AFBE231645}" srcOrd="0" destOrd="4" presId="urn:microsoft.com/office/officeart/2005/8/layout/list1"/>
    <dgm:cxn modelId="{0CA3552A-316B-4990-B826-F177076835A4}" srcId="{47491233-3F41-4526-A807-6C6A52BB5395}" destId="{38B0BA08-7445-4737-B69C-BB837E1F1FEF}" srcOrd="1" destOrd="0" parTransId="{BEFF23DF-D906-4B20-BDE3-6F34CEC6DABD}" sibTransId="{0181B3A3-252F-40F4-BE59-72AB1F36C5E7}"/>
    <dgm:cxn modelId="{4CD63231-C380-AC45-8D6B-38EBA0578DF9}" type="presOf" srcId="{7A7449D0-D16C-4CAF-8350-B982548A7F83}" destId="{E3EC461A-5138-6248-8A60-48AFBE231645}" srcOrd="0" destOrd="1" presId="urn:microsoft.com/office/officeart/2005/8/layout/list1"/>
    <dgm:cxn modelId="{632BC549-6865-4D1E-B46C-83157594C72C}" srcId="{38B0BA08-7445-4737-B69C-BB837E1F1FEF}" destId="{7A7449D0-D16C-4CAF-8350-B982548A7F83}" srcOrd="1" destOrd="0" parTransId="{5BF93437-6938-4807-A010-977470286526}" sibTransId="{6BA46EC9-2432-4DE7-8BA7-3DA6636F0C7C}"/>
    <dgm:cxn modelId="{44072B51-93E0-4A6A-A1B3-4DB10802A66C}" srcId="{38B0BA08-7445-4737-B69C-BB837E1F1FEF}" destId="{B6A7F57C-C224-45E3-ADFE-70FB187AF21F}" srcOrd="4" destOrd="0" parTransId="{0DB38957-BD7D-49F2-A4E5-F82B0011EA3E}" sibTransId="{A7AE64E2-5681-4008-B1B1-628BF65BD15B}"/>
    <dgm:cxn modelId="{0583D960-0B25-F54E-BFB4-A416846F69D4}" type="presOf" srcId="{38B0BA08-7445-4737-B69C-BB837E1F1FEF}" destId="{514CEF10-D7AE-8746-8FBC-22D3B3C983CD}" srcOrd="0" destOrd="0" presId="urn:microsoft.com/office/officeart/2005/8/layout/list1"/>
    <dgm:cxn modelId="{A67AD26B-1D27-3E4B-A4EA-171257984B4C}" type="presOf" srcId="{9B2282E7-35A2-4F52-A48B-F1B30F49CE0A}" destId="{BBE081BC-20F4-C744-8F62-67FE3AE6152E}" srcOrd="1" destOrd="0" presId="urn:microsoft.com/office/officeart/2005/8/layout/list1"/>
    <dgm:cxn modelId="{9736B581-CF35-0049-AD12-0C732BE9F667}" type="presOf" srcId="{38B0BA08-7445-4737-B69C-BB837E1F1FEF}" destId="{5B2F79D0-F221-1C49-8B92-B2AA040F7DCB}" srcOrd="1" destOrd="0" presId="urn:microsoft.com/office/officeart/2005/8/layout/list1"/>
    <dgm:cxn modelId="{F2B0FA84-CA64-4566-8841-AC41882A08C4}" srcId="{38B0BA08-7445-4737-B69C-BB837E1F1FEF}" destId="{7A289B82-3287-49B1-940C-EB82BD53DB7B}" srcOrd="2" destOrd="0" parTransId="{C225B263-6726-4AF8-AB67-55634CB46EFD}" sibTransId="{8F9C2A0A-C7AF-4E30-AD7A-C62B54AF7C1B}"/>
    <dgm:cxn modelId="{2DB98593-E198-4FD2-A953-7B44B08E12EE}" srcId="{77E40AD5-DF01-4596-B9B7-20D0D147DBE5}" destId="{7F339982-0548-40A9-AF2C-BD5256DA3FC0}" srcOrd="0" destOrd="0" parTransId="{77388449-7115-4F22-8870-0660F5BB4006}" sibTransId="{041E7AF6-8D55-4524-B85D-4C15D874AA07}"/>
    <dgm:cxn modelId="{3E251C9D-00F9-4844-9B28-C2288BF4B4DB}" srcId="{47491233-3F41-4526-A807-6C6A52BB5395}" destId="{9B2282E7-35A2-4F52-A48B-F1B30F49CE0A}" srcOrd="2" destOrd="0" parTransId="{639E4C10-D0B6-476E-977E-C94649C357E9}" sibTransId="{08CC5F54-6851-477E-BFA3-A98054F1BBF9}"/>
    <dgm:cxn modelId="{8D6C35CA-9767-E145-A2CF-F8BECDBB6760}" type="presOf" srcId="{77E40AD5-DF01-4596-B9B7-20D0D147DBE5}" destId="{15CE51DC-D7A1-624A-A46A-4317DA825D94}" srcOrd="1" destOrd="0" presId="urn:microsoft.com/office/officeart/2005/8/layout/list1"/>
    <dgm:cxn modelId="{2434A3D1-A6C7-4E14-9564-16F16D3496BA}" srcId="{38B0BA08-7445-4737-B69C-BB837E1F1FEF}" destId="{12E78CCA-B44B-43A4-8C79-3357EFB77E7F}" srcOrd="3" destOrd="0" parTransId="{DF9D7313-FA69-4367-B404-6653A2CBE0B0}" sibTransId="{FBB2104B-D62C-4C49-B2B9-6BCE6E67E4DD}"/>
    <dgm:cxn modelId="{A5ACD0D5-7EA5-4775-A7ED-62801D090AE0}" srcId="{9B2282E7-35A2-4F52-A48B-F1B30F49CE0A}" destId="{D4A6E9FD-49E6-4DE1-8E35-86AEA7275A45}" srcOrd="0" destOrd="0" parTransId="{693115F6-FCA5-4681-BDCD-7CC034B16184}" sibTransId="{B2A26BB6-C7E9-484B-87F9-077B832A93E2}"/>
    <dgm:cxn modelId="{E9571FD8-55EC-401B-974A-587215941259}" srcId="{47491233-3F41-4526-A807-6C6A52BB5395}" destId="{77E40AD5-DF01-4596-B9B7-20D0D147DBE5}" srcOrd="0" destOrd="0" parTransId="{787CF501-C711-4A8D-8259-0F8E62D4C757}" sibTransId="{9EE7DBFC-C13A-4A21-BF8F-A92667345DFE}"/>
    <dgm:cxn modelId="{5310B8E4-C071-804F-B4DA-51A708E40A53}" type="presOf" srcId="{12E78CCA-B44B-43A4-8C79-3357EFB77E7F}" destId="{E3EC461A-5138-6248-8A60-48AFBE231645}" srcOrd="0" destOrd="3" presId="urn:microsoft.com/office/officeart/2005/8/layout/list1"/>
    <dgm:cxn modelId="{B26E69E5-38B8-B445-BBAB-EEEE95643623}" type="presOf" srcId="{EC000DC2-8825-48F3-95D2-75F16581351B}" destId="{E3EC461A-5138-6248-8A60-48AFBE231645}" srcOrd="0" destOrd="0" presId="urn:microsoft.com/office/officeart/2005/8/layout/list1"/>
    <dgm:cxn modelId="{7747B8E8-6A5B-D043-9A20-BED6AD01F3AC}" type="presOf" srcId="{7A289B82-3287-49B1-940C-EB82BD53DB7B}" destId="{E3EC461A-5138-6248-8A60-48AFBE231645}" srcOrd="0" destOrd="2" presId="urn:microsoft.com/office/officeart/2005/8/layout/list1"/>
    <dgm:cxn modelId="{EA5B5EEB-0A40-B743-BA9D-9855F7046EE9}" type="presOf" srcId="{9B2282E7-35A2-4F52-A48B-F1B30F49CE0A}" destId="{2337CDB9-39C5-DF45-9115-5E24111D42FC}" srcOrd="0" destOrd="0" presId="urn:microsoft.com/office/officeart/2005/8/layout/list1"/>
    <dgm:cxn modelId="{C9188DED-C609-B646-A217-3D6C28D98DD6}" type="presParOf" srcId="{D7252BCE-5F14-DD4D-9375-EF846CC0729C}" destId="{7AFFF4D3-2702-DB40-9AA7-39B2AC324C8C}" srcOrd="0" destOrd="0" presId="urn:microsoft.com/office/officeart/2005/8/layout/list1"/>
    <dgm:cxn modelId="{4B39611E-C9A2-B540-BBAD-AA66AE955971}" type="presParOf" srcId="{7AFFF4D3-2702-DB40-9AA7-39B2AC324C8C}" destId="{811E34A1-0181-524A-ABD1-EEFC87E2EDB6}" srcOrd="0" destOrd="0" presId="urn:microsoft.com/office/officeart/2005/8/layout/list1"/>
    <dgm:cxn modelId="{1CF7C49B-9A33-6144-9BFE-2D0561FD0812}" type="presParOf" srcId="{7AFFF4D3-2702-DB40-9AA7-39B2AC324C8C}" destId="{15CE51DC-D7A1-624A-A46A-4317DA825D94}" srcOrd="1" destOrd="0" presId="urn:microsoft.com/office/officeart/2005/8/layout/list1"/>
    <dgm:cxn modelId="{D4A83F7C-E0AF-0C42-88D4-4A9689489076}" type="presParOf" srcId="{D7252BCE-5F14-DD4D-9375-EF846CC0729C}" destId="{D3C58EA0-239E-0B46-935A-D6F02EEB7643}" srcOrd="1" destOrd="0" presId="urn:microsoft.com/office/officeart/2005/8/layout/list1"/>
    <dgm:cxn modelId="{CB76AA15-D0A5-1E4F-92FD-FAAB26A3E96F}" type="presParOf" srcId="{D7252BCE-5F14-DD4D-9375-EF846CC0729C}" destId="{C9EE33D6-4AAA-8D4F-AE0B-79E885CA9186}" srcOrd="2" destOrd="0" presId="urn:microsoft.com/office/officeart/2005/8/layout/list1"/>
    <dgm:cxn modelId="{38F88D54-9102-6147-9CBD-94C1ECF8E717}" type="presParOf" srcId="{D7252BCE-5F14-DD4D-9375-EF846CC0729C}" destId="{99869BEF-3DF9-C945-95F5-1EE056041435}" srcOrd="3" destOrd="0" presId="urn:microsoft.com/office/officeart/2005/8/layout/list1"/>
    <dgm:cxn modelId="{6F251E96-7C3A-6C43-830D-D1F51C937FCA}" type="presParOf" srcId="{D7252BCE-5F14-DD4D-9375-EF846CC0729C}" destId="{20B708D8-E206-B54D-92A4-042290A8CBF1}" srcOrd="4" destOrd="0" presId="urn:microsoft.com/office/officeart/2005/8/layout/list1"/>
    <dgm:cxn modelId="{5151B46D-B36C-AF49-AD96-50B94167F507}" type="presParOf" srcId="{20B708D8-E206-B54D-92A4-042290A8CBF1}" destId="{514CEF10-D7AE-8746-8FBC-22D3B3C983CD}" srcOrd="0" destOrd="0" presId="urn:microsoft.com/office/officeart/2005/8/layout/list1"/>
    <dgm:cxn modelId="{AA620AD8-F7F2-6B49-BAFB-6123E4108298}" type="presParOf" srcId="{20B708D8-E206-B54D-92A4-042290A8CBF1}" destId="{5B2F79D0-F221-1C49-8B92-B2AA040F7DCB}" srcOrd="1" destOrd="0" presId="urn:microsoft.com/office/officeart/2005/8/layout/list1"/>
    <dgm:cxn modelId="{BB42C7B3-5D53-134E-AD9B-9514B4DBE1D1}" type="presParOf" srcId="{D7252BCE-5F14-DD4D-9375-EF846CC0729C}" destId="{40FDC28B-9C3E-FE47-98E6-1863F028D60B}" srcOrd="5" destOrd="0" presId="urn:microsoft.com/office/officeart/2005/8/layout/list1"/>
    <dgm:cxn modelId="{E50901DE-4380-E74D-A388-F612FDF4BA72}" type="presParOf" srcId="{D7252BCE-5F14-DD4D-9375-EF846CC0729C}" destId="{E3EC461A-5138-6248-8A60-48AFBE231645}" srcOrd="6" destOrd="0" presId="urn:microsoft.com/office/officeart/2005/8/layout/list1"/>
    <dgm:cxn modelId="{950BD119-F28B-A14A-8241-71D9568FE08B}" type="presParOf" srcId="{D7252BCE-5F14-DD4D-9375-EF846CC0729C}" destId="{60FB736F-DD88-A34D-952E-08424B454FD2}" srcOrd="7" destOrd="0" presId="urn:microsoft.com/office/officeart/2005/8/layout/list1"/>
    <dgm:cxn modelId="{94C6C583-AF40-C34B-B5C8-65DEFB8D06A5}" type="presParOf" srcId="{D7252BCE-5F14-DD4D-9375-EF846CC0729C}" destId="{E829CC7C-9B33-D24D-9835-110A2356F074}" srcOrd="8" destOrd="0" presId="urn:microsoft.com/office/officeart/2005/8/layout/list1"/>
    <dgm:cxn modelId="{007FF7BC-35AD-654E-A058-99755CDAC759}" type="presParOf" srcId="{E829CC7C-9B33-D24D-9835-110A2356F074}" destId="{2337CDB9-39C5-DF45-9115-5E24111D42FC}" srcOrd="0" destOrd="0" presId="urn:microsoft.com/office/officeart/2005/8/layout/list1"/>
    <dgm:cxn modelId="{0E482656-2AD9-3C49-BBBF-827A0758E8D6}" type="presParOf" srcId="{E829CC7C-9B33-D24D-9835-110A2356F074}" destId="{BBE081BC-20F4-C744-8F62-67FE3AE6152E}" srcOrd="1" destOrd="0" presId="urn:microsoft.com/office/officeart/2005/8/layout/list1"/>
    <dgm:cxn modelId="{7EE92D6F-255C-9642-B438-D248985A6C74}" type="presParOf" srcId="{D7252BCE-5F14-DD4D-9375-EF846CC0729C}" destId="{CFDBC976-DF33-E144-A2B0-5F101C8A9139}" srcOrd="9" destOrd="0" presId="urn:microsoft.com/office/officeart/2005/8/layout/list1"/>
    <dgm:cxn modelId="{7BBA3821-9732-C44B-B26C-8D0EBBD8C051}" type="presParOf" srcId="{D7252BCE-5F14-DD4D-9375-EF846CC0729C}" destId="{18BFBB34-67B3-8A46-B6DC-CCC660F6B4E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D6D414E-83E7-4FCD-8FA1-CDAD239794B9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EBE1993-A61D-4F17-A3B5-5B4149B08F05}">
      <dgm:prSet/>
      <dgm:spPr/>
      <dgm:t>
        <a:bodyPr/>
        <a:lstStyle/>
        <a:p>
          <a:r>
            <a:rPr lang="en-US"/>
            <a:t>Navigation system can plan visiting order of 50+ waypoints in less than 1 second.</a:t>
          </a:r>
        </a:p>
      </dgm:t>
    </dgm:pt>
    <dgm:pt modelId="{0BABCB66-DEBD-47AA-8E67-0802E8494FDC}" type="parTrans" cxnId="{45001013-0B19-42B3-853A-660671DF80CD}">
      <dgm:prSet/>
      <dgm:spPr/>
      <dgm:t>
        <a:bodyPr/>
        <a:lstStyle/>
        <a:p>
          <a:endParaRPr lang="en-US"/>
        </a:p>
      </dgm:t>
    </dgm:pt>
    <dgm:pt modelId="{32FFC7B6-6657-4052-99D0-3F74FF549FEA}" type="sibTrans" cxnId="{45001013-0B19-42B3-853A-660671DF80CD}">
      <dgm:prSet/>
      <dgm:spPr/>
      <dgm:t>
        <a:bodyPr/>
        <a:lstStyle/>
        <a:p>
          <a:endParaRPr lang="en-US"/>
        </a:p>
      </dgm:t>
    </dgm:pt>
    <dgm:pt modelId="{6138F1D5-4FF2-432B-929F-46877500A13C}">
      <dgm:prSet/>
      <dgm:spPr/>
      <dgm:t>
        <a:bodyPr/>
        <a:lstStyle/>
        <a:p>
          <a:r>
            <a:rPr lang="en-US"/>
            <a:t>Plots a visualization of the visiting order via an installed Python script.</a:t>
          </a:r>
        </a:p>
      </dgm:t>
    </dgm:pt>
    <dgm:pt modelId="{04CEDCC6-F2B0-4D71-8AF2-11B48670CA73}" type="parTrans" cxnId="{9BD8C9E0-5151-4BD1-82BD-B484922E94CC}">
      <dgm:prSet/>
      <dgm:spPr/>
      <dgm:t>
        <a:bodyPr/>
        <a:lstStyle/>
        <a:p>
          <a:endParaRPr lang="en-US"/>
        </a:p>
      </dgm:t>
    </dgm:pt>
    <dgm:pt modelId="{14CB0D93-150B-4160-BFEA-81094E28FD6B}" type="sibTrans" cxnId="{9BD8C9E0-5151-4BD1-82BD-B484922E94CC}">
      <dgm:prSet/>
      <dgm:spPr/>
      <dgm:t>
        <a:bodyPr/>
        <a:lstStyle/>
        <a:p>
          <a:endParaRPr lang="en-US"/>
        </a:p>
      </dgm:t>
    </dgm:pt>
    <dgm:pt modelId="{9A103351-CC03-49E7-ACA9-EB2636B6B348}">
      <dgm:prSet/>
      <dgm:spPr/>
      <dgm:t>
        <a:bodyPr/>
        <a:lstStyle/>
        <a:p>
          <a:r>
            <a:rPr lang="en-US"/>
            <a:t>Full testing suite and results are uploaded in the ‘tests/csv’ and ‘tests/graph’ directories in the Git repository.</a:t>
          </a:r>
        </a:p>
      </dgm:t>
    </dgm:pt>
    <dgm:pt modelId="{64F5784F-4421-4520-B0F5-6008B5FD793A}" type="parTrans" cxnId="{D305534D-E710-47D4-B226-D145E08ED287}">
      <dgm:prSet/>
      <dgm:spPr/>
      <dgm:t>
        <a:bodyPr/>
        <a:lstStyle/>
        <a:p>
          <a:endParaRPr lang="en-US"/>
        </a:p>
      </dgm:t>
    </dgm:pt>
    <dgm:pt modelId="{691ABD4B-55ED-43CB-95A6-E281F77E889D}" type="sibTrans" cxnId="{D305534D-E710-47D4-B226-D145E08ED287}">
      <dgm:prSet/>
      <dgm:spPr/>
      <dgm:t>
        <a:bodyPr/>
        <a:lstStyle/>
        <a:p>
          <a:endParaRPr lang="en-US"/>
        </a:p>
      </dgm:t>
    </dgm:pt>
    <dgm:pt modelId="{90819859-424B-4B40-87AC-A508D701BECA}">
      <dgm:prSet/>
      <dgm:spPr/>
      <dgm:t>
        <a:bodyPr/>
        <a:lstStyle/>
        <a:p>
          <a:r>
            <a:rPr lang="en-US"/>
            <a:t>Sample navigation logs are uploaded in the ‘tests/log’ directory.</a:t>
          </a:r>
        </a:p>
      </dgm:t>
    </dgm:pt>
    <dgm:pt modelId="{9AB47E3E-C83A-48C6-BDF8-004D5101B2D0}" type="parTrans" cxnId="{F80F5530-FFBC-4880-B6F8-3E244DEBFD8C}">
      <dgm:prSet/>
      <dgm:spPr/>
      <dgm:t>
        <a:bodyPr/>
        <a:lstStyle/>
        <a:p>
          <a:endParaRPr lang="en-US"/>
        </a:p>
      </dgm:t>
    </dgm:pt>
    <dgm:pt modelId="{A99F4B42-852D-4685-B3DA-5465BE8BCB3E}" type="sibTrans" cxnId="{F80F5530-FFBC-4880-B6F8-3E244DEBFD8C}">
      <dgm:prSet/>
      <dgm:spPr/>
      <dgm:t>
        <a:bodyPr/>
        <a:lstStyle/>
        <a:p>
          <a:endParaRPr lang="en-US"/>
        </a:p>
      </dgm:t>
    </dgm:pt>
    <dgm:pt modelId="{FECB34F1-71B1-424F-8C1D-A2D2791D03C1}" type="pres">
      <dgm:prSet presAssocID="{AD6D414E-83E7-4FCD-8FA1-CDAD239794B9}" presName="Name0" presStyleCnt="0">
        <dgm:presLayoutVars>
          <dgm:dir/>
          <dgm:resizeHandles val="exact"/>
        </dgm:presLayoutVars>
      </dgm:prSet>
      <dgm:spPr/>
    </dgm:pt>
    <dgm:pt modelId="{FC9B3782-7DA6-3B4F-A5B2-E491B2EE46BB}" type="pres">
      <dgm:prSet presAssocID="{4EBE1993-A61D-4F17-A3B5-5B4149B08F05}" presName="node" presStyleLbl="node1" presStyleIdx="0" presStyleCnt="3">
        <dgm:presLayoutVars>
          <dgm:bulletEnabled val="1"/>
        </dgm:presLayoutVars>
      </dgm:prSet>
      <dgm:spPr/>
    </dgm:pt>
    <dgm:pt modelId="{2B59425F-C852-3B43-AD03-29E7F5263F4D}" type="pres">
      <dgm:prSet presAssocID="{32FFC7B6-6657-4052-99D0-3F74FF549FEA}" presName="sibTrans" presStyleLbl="sibTrans2D1" presStyleIdx="0" presStyleCnt="2"/>
      <dgm:spPr/>
    </dgm:pt>
    <dgm:pt modelId="{5737A26D-3E74-6B4D-9D4A-350DD0508404}" type="pres">
      <dgm:prSet presAssocID="{32FFC7B6-6657-4052-99D0-3F74FF549FEA}" presName="connectorText" presStyleLbl="sibTrans2D1" presStyleIdx="0" presStyleCnt="2"/>
      <dgm:spPr/>
    </dgm:pt>
    <dgm:pt modelId="{FFF2BB22-7EFD-0647-BEE6-D1D2598A61AB}" type="pres">
      <dgm:prSet presAssocID="{6138F1D5-4FF2-432B-929F-46877500A13C}" presName="node" presStyleLbl="node1" presStyleIdx="1" presStyleCnt="3">
        <dgm:presLayoutVars>
          <dgm:bulletEnabled val="1"/>
        </dgm:presLayoutVars>
      </dgm:prSet>
      <dgm:spPr/>
    </dgm:pt>
    <dgm:pt modelId="{7BEBBD47-B5CA-8642-8461-C6AFE7034A76}" type="pres">
      <dgm:prSet presAssocID="{14CB0D93-150B-4160-BFEA-81094E28FD6B}" presName="sibTrans" presStyleLbl="sibTrans2D1" presStyleIdx="1" presStyleCnt="2"/>
      <dgm:spPr/>
    </dgm:pt>
    <dgm:pt modelId="{5C5A95EA-2D10-2547-84DF-29429642D7F5}" type="pres">
      <dgm:prSet presAssocID="{14CB0D93-150B-4160-BFEA-81094E28FD6B}" presName="connectorText" presStyleLbl="sibTrans2D1" presStyleIdx="1" presStyleCnt="2"/>
      <dgm:spPr/>
    </dgm:pt>
    <dgm:pt modelId="{7A62744C-D2B4-284D-B7B8-74B735A5EC4F}" type="pres">
      <dgm:prSet presAssocID="{9A103351-CC03-49E7-ACA9-EB2636B6B348}" presName="node" presStyleLbl="node1" presStyleIdx="2" presStyleCnt="3">
        <dgm:presLayoutVars>
          <dgm:bulletEnabled val="1"/>
        </dgm:presLayoutVars>
      </dgm:prSet>
      <dgm:spPr/>
    </dgm:pt>
  </dgm:ptLst>
  <dgm:cxnLst>
    <dgm:cxn modelId="{45001013-0B19-42B3-853A-660671DF80CD}" srcId="{AD6D414E-83E7-4FCD-8FA1-CDAD239794B9}" destId="{4EBE1993-A61D-4F17-A3B5-5B4149B08F05}" srcOrd="0" destOrd="0" parTransId="{0BABCB66-DEBD-47AA-8E67-0802E8494FDC}" sibTransId="{32FFC7B6-6657-4052-99D0-3F74FF549FEA}"/>
    <dgm:cxn modelId="{0E497C1D-A262-E148-A391-FC57456213FD}" type="presOf" srcId="{6138F1D5-4FF2-432B-929F-46877500A13C}" destId="{FFF2BB22-7EFD-0647-BEE6-D1D2598A61AB}" srcOrd="0" destOrd="0" presId="urn:microsoft.com/office/officeart/2005/8/layout/process1"/>
    <dgm:cxn modelId="{B5B80623-6003-2343-A7DF-59F2557DA589}" type="presOf" srcId="{14CB0D93-150B-4160-BFEA-81094E28FD6B}" destId="{5C5A95EA-2D10-2547-84DF-29429642D7F5}" srcOrd="1" destOrd="0" presId="urn:microsoft.com/office/officeart/2005/8/layout/process1"/>
    <dgm:cxn modelId="{9A1AA42A-FC07-4940-9E23-A58044A8594F}" type="presOf" srcId="{32FFC7B6-6657-4052-99D0-3F74FF549FEA}" destId="{5737A26D-3E74-6B4D-9D4A-350DD0508404}" srcOrd="1" destOrd="0" presId="urn:microsoft.com/office/officeart/2005/8/layout/process1"/>
    <dgm:cxn modelId="{F80F5530-FFBC-4880-B6F8-3E244DEBFD8C}" srcId="{9A103351-CC03-49E7-ACA9-EB2636B6B348}" destId="{90819859-424B-4B40-87AC-A508D701BECA}" srcOrd="0" destOrd="0" parTransId="{9AB47E3E-C83A-48C6-BDF8-004D5101B2D0}" sibTransId="{A99F4B42-852D-4685-B3DA-5465BE8BCB3E}"/>
    <dgm:cxn modelId="{810FBA3B-4DA2-F74B-A234-891655FAE025}" type="presOf" srcId="{14CB0D93-150B-4160-BFEA-81094E28FD6B}" destId="{7BEBBD47-B5CA-8642-8461-C6AFE7034A76}" srcOrd="0" destOrd="0" presId="urn:microsoft.com/office/officeart/2005/8/layout/process1"/>
    <dgm:cxn modelId="{D305534D-E710-47D4-B226-D145E08ED287}" srcId="{AD6D414E-83E7-4FCD-8FA1-CDAD239794B9}" destId="{9A103351-CC03-49E7-ACA9-EB2636B6B348}" srcOrd="2" destOrd="0" parTransId="{64F5784F-4421-4520-B0F5-6008B5FD793A}" sibTransId="{691ABD4B-55ED-43CB-95A6-E281F77E889D}"/>
    <dgm:cxn modelId="{F55366B2-E46F-A547-A233-1BBE41B44CE2}" type="presOf" srcId="{AD6D414E-83E7-4FCD-8FA1-CDAD239794B9}" destId="{FECB34F1-71B1-424F-8C1D-A2D2791D03C1}" srcOrd="0" destOrd="0" presId="urn:microsoft.com/office/officeart/2005/8/layout/process1"/>
    <dgm:cxn modelId="{9B944FB4-82C8-6140-BCFD-37EB8CD7F0F2}" type="presOf" srcId="{4EBE1993-A61D-4F17-A3B5-5B4149B08F05}" destId="{FC9B3782-7DA6-3B4F-A5B2-E491B2EE46BB}" srcOrd="0" destOrd="0" presId="urn:microsoft.com/office/officeart/2005/8/layout/process1"/>
    <dgm:cxn modelId="{9BD8C9E0-5151-4BD1-82BD-B484922E94CC}" srcId="{AD6D414E-83E7-4FCD-8FA1-CDAD239794B9}" destId="{6138F1D5-4FF2-432B-929F-46877500A13C}" srcOrd="1" destOrd="0" parTransId="{04CEDCC6-F2B0-4D71-8AF2-11B48670CA73}" sibTransId="{14CB0D93-150B-4160-BFEA-81094E28FD6B}"/>
    <dgm:cxn modelId="{CF5171E9-AC29-E449-9269-860F490BCCD1}" type="presOf" srcId="{9A103351-CC03-49E7-ACA9-EB2636B6B348}" destId="{7A62744C-D2B4-284D-B7B8-74B735A5EC4F}" srcOrd="0" destOrd="0" presId="urn:microsoft.com/office/officeart/2005/8/layout/process1"/>
    <dgm:cxn modelId="{05B526F1-B33B-BE4B-9F5B-5E3343460444}" type="presOf" srcId="{90819859-424B-4B40-87AC-A508D701BECA}" destId="{7A62744C-D2B4-284D-B7B8-74B735A5EC4F}" srcOrd="0" destOrd="1" presId="urn:microsoft.com/office/officeart/2005/8/layout/process1"/>
    <dgm:cxn modelId="{DE53A6F5-122E-3945-942D-7F05534E7D43}" type="presOf" srcId="{32FFC7B6-6657-4052-99D0-3F74FF549FEA}" destId="{2B59425F-C852-3B43-AD03-29E7F5263F4D}" srcOrd="0" destOrd="0" presId="urn:microsoft.com/office/officeart/2005/8/layout/process1"/>
    <dgm:cxn modelId="{8C80CC91-35A9-C848-A66F-EFB92601221C}" type="presParOf" srcId="{FECB34F1-71B1-424F-8C1D-A2D2791D03C1}" destId="{FC9B3782-7DA6-3B4F-A5B2-E491B2EE46BB}" srcOrd="0" destOrd="0" presId="urn:microsoft.com/office/officeart/2005/8/layout/process1"/>
    <dgm:cxn modelId="{8F0BBB0D-F3BB-194E-B8D4-E05516DBDB07}" type="presParOf" srcId="{FECB34F1-71B1-424F-8C1D-A2D2791D03C1}" destId="{2B59425F-C852-3B43-AD03-29E7F5263F4D}" srcOrd="1" destOrd="0" presId="urn:microsoft.com/office/officeart/2005/8/layout/process1"/>
    <dgm:cxn modelId="{2374D471-AFEE-E548-98CF-3DC661D40164}" type="presParOf" srcId="{2B59425F-C852-3B43-AD03-29E7F5263F4D}" destId="{5737A26D-3E74-6B4D-9D4A-350DD0508404}" srcOrd="0" destOrd="0" presId="urn:microsoft.com/office/officeart/2005/8/layout/process1"/>
    <dgm:cxn modelId="{53463196-F82C-B84D-9A86-A7F76F01957F}" type="presParOf" srcId="{FECB34F1-71B1-424F-8C1D-A2D2791D03C1}" destId="{FFF2BB22-7EFD-0647-BEE6-D1D2598A61AB}" srcOrd="2" destOrd="0" presId="urn:microsoft.com/office/officeart/2005/8/layout/process1"/>
    <dgm:cxn modelId="{F851A9C2-DB93-9B41-ACE7-EEA61DB035EB}" type="presParOf" srcId="{FECB34F1-71B1-424F-8C1D-A2D2791D03C1}" destId="{7BEBBD47-B5CA-8642-8461-C6AFE7034A76}" srcOrd="3" destOrd="0" presId="urn:microsoft.com/office/officeart/2005/8/layout/process1"/>
    <dgm:cxn modelId="{CBE3AA62-082C-9E4D-AFE2-87A96316CD72}" type="presParOf" srcId="{7BEBBD47-B5CA-8642-8461-C6AFE7034A76}" destId="{5C5A95EA-2D10-2547-84DF-29429642D7F5}" srcOrd="0" destOrd="0" presId="urn:microsoft.com/office/officeart/2005/8/layout/process1"/>
    <dgm:cxn modelId="{95999318-F3F7-1F4D-B231-AEEB1890E652}" type="presParOf" srcId="{FECB34F1-71B1-424F-8C1D-A2D2791D03C1}" destId="{7A62744C-D2B4-284D-B7B8-74B735A5EC4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1543DE9-FB48-4019-8FD5-9C442EAF84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0538B8-170D-43BA-8A77-722FB5E80ABD}">
      <dgm:prSet/>
      <dgm:spPr/>
      <dgm:t>
        <a:bodyPr/>
        <a:lstStyle/>
        <a:p>
          <a:r>
            <a:rPr lang="en-US"/>
            <a:t>The software is stable and reliable, with no anomalies posing critical or high risk.</a:t>
          </a:r>
        </a:p>
      </dgm:t>
    </dgm:pt>
    <dgm:pt modelId="{FE8DC342-D418-4B86-958F-1C5B8C7626C4}" type="parTrans" cxnId="{4921901F-0AAA-45CA-861E-C1B0C66EBC97}">
      <dgm:prSet/>
      <dgm:spPr/>
      <dgm:t>
        <a:bodyPr/>
        <a:lstStyle/>
        <a:p>
          <a:endParaRPr lang="en-US"/>
        </a:p>
      </dgm:t>
    </dgm:pt>
    <dgm:pt modelId="{E9AB0612-5481-47D5-9405-E4BB0FAB97E6}" type="sibTrans" cxnId="{4921901F-0AAA-45CA-861E-C1B0C66EBC97}">
      <dgm:prSet/>
      <dgm:spPr/>
      <dgm:t>
        <a:bodyPr/>
        <a:lstStyle/>
        <a:p>
          <a:endParaRPr lang="en-US"/>
        </a:p>
      </dgm:t>
    </dgm:pt>
    <dgm:pt modelId="{D39B6D10-8C44-4960-9127-7965F10E7CBD}">
      <dgm:prSet/>
      <dgm:spPr/>
      <dgm:t>
        <a:bodyPr/>
        <a:lstStyle/>
        <a:p>
          <a:r>
            <a:rPr lang="en-US" dirty="0"/>
            <a:t>Identified anomalies have documented mitigations and clear guidance provided in the user documentation.</a:t>
          </a:r>
        </a:p>
      </dgm:t>
    </dgm:pt>
    <dgm:pt modelId="{08426408-D212-4473-9281-BA56D2F33D1F}" type="parTrans" cxnId="{9B16B769-ABF8-4649-8CE7-17728FF40DB3}">
      <dgm:prSet/>
      <dgm:spPr/>
      <dgm:t>
        <a:bodyPr/>
        <a:lstStyle/>
        <a:p>
          <a:endParaRPr lang="en-US"/>
        </a:p>
      </dgm:t>
    </dgm:pt>
    <dgm:pt modelId="{DE01EDA5-2ED0-4352-A823-8564A0A47E77}" type="sibTrans" cxnId="{9B16B769-ABF8-4649-8CE7-17728FF40DB3}">
      <dgm:prSet/>
      <dgm:spPr/>
      <dgm:t>
        <a:bodyPr/>
        <a:lstStyle/>
        <a:p>
          <a:endParaRPr lang="en-US"/>
        </a:p>
      </dgm:t>
    </dgm:pt>
    <dgm:pt modelId="{714BF185-54CC-495B-86C2-E77EA0B5C85F}">
      <dgm:prSet/>
      <dgm:spPr/>
      <dgm:t>
        <a:bodyPr/>
        <a:lstStyle/>
        <a:p>
          <a:r>
            <a:rPr lang="en-US"/>
            <a:t>The product can be safely released with current anomalies, given the existing mitigation strategies.</a:t>
          </a:r>
        </a:p>
      </dgm:t>
    </dgm:pt>
    <dgm:pt modelId="{6C0C5A8C-A8D9-416B-8897-922168B3CCC5}" type="parTrans" cxnId="{DFDC82FE-528A-4830-A8F4-75644EEE77EA}">
      <dgm:prSet/>
      <dgm:spPr/>
      <dgm:t>
        <a:bodyPr/>
        <a:lstStyle/>
        <a:p>
          <a:endParaRPr lang="en-US"/>
        </a:p>
      </dgm:t>
    </dgm:pt>
    <dgm:pt modelId="{B2527523-F38D-40FD-9AA5-1939DF796E89}" type="sibTrans" cxnId="{DFDC82FE-528A-4830-A8F4-75644EEE77EA}">
      <dgm:prSet/>
      <dgm:spPr/>
      <dgm:t>
        <a:bodyPr/>
        <a:lstStyle/>
        <a:p>
          <a:endParaRPr lang="en-US"/>
        </a:p>
      </dgm:t>
    </dgm:pt>
    <dgm:pt modelId="{44549642-91AD-4BCD-942D-9A44F124A28B}" type="pres">
      <dgm:prSet presAssocID="{11543DE9-FB48-4019-8FD5-9C442EAF84C8}" presName="root" presStyleCnt="0">
        <dgm:presLayoutVars>
          <dgm:dir/>
          <dgm:resizeHandles val="exact"/>
        </dgm:presLayoutVars>
      </dgm:prSet>
      <dgm:spPr/>
    </dgm:pt>
    <dgm:pt modelId="{21BB43D2-05C7-4038-8A07-9D5C8E1BB2B9}" type="pres">
      <dgm:prSet presAssocID="{0D0538B8-170D-43BA-8A77-722FB5E80ABD}" presName="compNode" presStyleCnt="0"/>
      <dgm:spPr/>
    </dgm:pt>
    <dgm:pt modelId="{08CB720A-2B42-4CD7-A649-AC23FC3D1C0C}" type="pres">
      <dgm:prSet presAssocID="{0D0538B8-170D-43BA-8A77-722FB5E80ABD}" presName="bgRect" presStyleLbl="bgShp" presStyleIdx="0" presStyleCnt="3"/>
      <dgm:spPr/>
    </dgm:pt>
    <dgm:pt modelId="{D58F18CE-5CC8-4191-8E2C-4825AB9C52D6}" type="pres">
      <dgm:prSet presAssocID="{0D0538B8-170D-43BA-8A77-722FB5E80A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55B6030-A1F4-4DBC-AF65-23D0AF2D6074}" type="pres">
      <dgm:prSet presAssocID="{0D0538B8-170D-43BA-8A77-722FB5E80ABD}" presName="spaceRect" presStyleCnt="0"/>
      <dgm:spPr/>
    </dgm:pt>
    <dgm:pt modelId="{D79AA8D7-A7FF-4A7B-89B4-CA86DCC21C88}" type="pres">
      <dgm:prSet presAssocID="{0D0538B8-170D-43BA-8A77-722FB5E80ABD}" presName="parTx" presStyleLbl="revTx" presStyleIdx="0" presStyleCnt="3">
        <dgm:presLayoutVars>
          <dgm:chMax val="0"/>
          <dgm:chPref val="0"/>
        </dgm:presLayoutVars>
      </dgm:prSet>
      <dgm:spPr/>
    </dgm:pt>
    <dgm:pt modelId="{BF08F9A7-C62F-4F03-80AB-2B195032D6EF}" type="pres">
      <dgm:prSet presAssocID="{E9AB0612-5481-47D5-9405-E4BB0FAB97E6}" presName="sibTrans" presStyleCnt="0"/>
      <dgm:spPr/>
    </dgm:pt>
    <dgm:pt modelId="{EAA442A2-061C-479A-AACC-1135BBE9B24F}" type="pres">
      <dgm:prSet presAssocID="{D39B6D10-8C44-4960-9127-7965F10E7CBD}" presName="compNode" presStyleCnt="0"/>
      <dgm:spPr/>
    </dgm:pt>
    <dgm:pt modelId="{25637322-FF1B-4B7C-A88E-7A3D8559B3DA}" type="pres">
      <dgm:prSet presAssocID="{D39B6D10-8C44-4960-9127-7965F10E7CBD}" presName="bgRect" presStyleLbl="bgShp" presStyleIdx="1" presStyleCnt="3"/>
      <dgm:spPr/>
    </dgm:pt>
    <dgm:pt modelId="{F594BD56-80D0-4EE7-8EC2-8B4BEC3DE6D0}" type="pres">
      <dgm:prSet presAssocID="{D39B6D10-8C44-4960-9127-7965F10E7C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6EA77CC-070A-4096-A6A6-12F72D2D5342}" type="pres">
      <dgm:prSet presAssocID="{D39B6D10-8C44-4960-9127-7965F10E7CBD}" presName="spaceRect" presStyleCnt="0"/>
      <dgm:spPr/>
    </dgm:pt>
    <dgm:pt modelId="{0404165B-05E0-44F4-858D-6451177AF11E}" type="pres">
      <dgm:prSet presAssocID="{D39B6D10-8C44-4960-9127-7965F10E7CBD}" presName="parTx" presStyleLbl="revTx" presStyleIdx="1" presStyleCnt="3">
        <dgm:presLayoutVars>
          <dgm:chMax val="0"/>
          <dgm:chPref val="0"/>
        </dgm:presLayoutVars>
      </dgm:prSet>
      <dgm:spPr/>
    </dgm:pt>
    <dgm:pt modelId="{7A701D82-A170-4371-8924-E81A6AE200C8}" type="pres">
      <dgm:prSet presAssocID="{DE01EDA5-2ED0-4352-A823-8564A0A47E77}" presName="sibTrans" presStyleCnt="0"/>
      <dgm:spPr/>
    </dgm:pt>
    <dgm:pt modelId="{391FD6C8-88A5-4F9A-9A24-626960F822A9}" type="pres">
      <dgm:prSet presAssocID="{714BF185-54CC-495B-86C2-E77EA0B5C85F}" presName="compNode" presStyleCnt="0"/>
      <dgm:spPr/>
    </dgm:pt>
    <dgm:pt modelId="{3134633C-C0E7-4DF2-897C-1E5804CADFB2}" type="pres">
      <dgm:prSet presAssocID="{714BF185-54CC-495B-86C2-E77EA0B5C85F}" presName="bgRect" presStyleLbl="bgShp" presStyleIdx="2" presStyleCnt="3"/>
      <dgm:spPr/>
    </dgm:pt>
    <dgm:pt modelId="{FF566AC2-5BBD-4796-8A04-F30A8AF3CFA3}" type="pres">
      <dgm:prSet presAssocID="{714BF185-54CC-495B-86C2-E77EA0B5C8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2F7B148-D719-46DE-9674-7FBABF196FE3}" type="pres">
      <dgm:prSet presAssocID="{714BF185-54CC-495B-86C2-E77EA0B5C85F}" presName="spaceRect" presStyleCnt="0"/>
      <dgm:spPr/>
    </dgm:pt>
    <dgm:pt modelId="{C77A4137-AC78-4009-BC23-94271D4EB859}" type="pres">
      <dgm:prSet presAssocID="{714BF185-54CC-495B-86C2-E77EA0B5C85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921901F-0AAA-45CA-861E-C1B0C66EBC97}" srcId="{11543DE9-FB48-4019-8FD5-9C442EAF84C8}" destId="{0D0538B8-170D-43BA-8A77-722FB5E80ABD}" srcOrd="0" destOrd="0" parTransId="{FE8DC342-D418-4B86-958F-1C5B8C7626C4}" sibTransId="{E9AB0612-5481-47D5-9405-E4BB0FAB97E6}"/>
    <dgm:cxn modelId="{9B863257-251A-4BFF-B46E-C04E093BC8F1}" type="presOf" srcId="{714BF185-54CC-495B-86C2-E77EA0B5C85F}" destId="{C77A4137-AC78-4009-BC23-94271D4EB859}" srcOrd="0" destOrd="0" presId="urn:microsoft.com/office/officeart/2018/2/layout/IconVerticalSolidList"/>
    <dgm:cxn modelId="{9B16B769-ABF8-4649-8CE7-17728FF40DB3}" srcId="{11543DE9-FB48-4019-8FD5-9C442EAF84C8}" destId="{D39B6D10-8C44-4960-9127-7965F10E7CBD}" srcOrd="1" destOrd="0" parTransId="{08426408-D212-4473-9281-BA56D2F33D1F}" sibTransId="{DE01EDA5-2ED0-4352-A823-8564A0A47E77}"/>
    <dgm:cxn modelId="{C937309E-00D4-42DE-B8EE-698E0CD58BD8}" type="presOf" srcId="{11543DE9-FB48-4019-8FD5-9C442EAF84C8}" destId="{44549642-91AD-4BCD-942D-9A44F124A28B}" srcOrd="0" destOrd="0" presId="urn:microsoft.com/office/officeart/2018/2/layout/IconVerticalSolidList"/>
    <dgm:cxn modelId="{70C31ADA-6397-4139-A84B-2AF55BB791F4}" type="presOf" srcId="{0D0538B8-170D-43BA-8A77-722FB5E80ABD}" destId="{D79AA8D7-A7FF-4A7B-89B4-CA86DCC21C88}" srcOrd="0" destOrd="0" presId="urn:microsoft.com/office/officeart/2018/2/layout/IconVerticalSolidList"/>
    <dgm:cxn modelId="{5BC8D9DA-AA98-493A-898C-FCFCD34FBA74}" type="presOf" srcId="{D39B6D10-8C44-4960-9127-7965F10E7CBD}" destId="{0404165B-05E0-44F4-858D-6451177AF11E}" srcOrd="0" destOrd="0" presId="urn:microsoft.com/office/officeart/2018/2/layout/IconVerticalSolidList"/>
    <dgm:cxn modelId="{DFDC82FE-528A-4830-A8F4-75644EEE77EA}" srcId="{11543DE9-FB48-4019-8FD5-9C442EAF84C8}" destId="{714BF185-54CC-495B-86C2-E77EA0B5C85F}" srcOrd="2" destOrd="0" parTransId="{6C0C5A8C-A8D9-416B-8897-922168B3CCC5}" sibTransId="{B2527523-F38D-40FD-9AA5-1939DF796E89}"/>
    <dgm:cxn modelId="{740AD34C-B00B-485E-ACAC-796576688CAE}" type="presParOf" srcId="{44549642-91AD-4BCD-942D-9A44F124A28B}" destId="{21BB43D2-05C7-4038-8A07-9D5C8E1BB2B9}" srcOrd="0" destOrd="0" presId="urn:microsoft.com/office/officeart/2018/2/layout/IconVerticalSolidList"/>
    <dgm:cxn modelId="{A263FCA3-8B85-4149-A8F1-E6D39144B43D}" type="presParOf" srcId="{21BB43D2-05C7-4038-8A07-9D5C8E1BB2B9}" destId="{08CB720A-2B42-4CD7-A649-AC23FC3D1C0C}" srcOrd="0" destOrd="0" presId="urn:microsoft.com/office/officeart/2018/2/layout/IconVerticalSolidList"/>
    <dgm:cxn modelId="{DF2243DD-982C-4CBB-9E1B-4F2BA608FBC4}" type="presParOf" srcId="{21BB43D2-05C7-4038-8A07-9D5C8E1BB2B9}" destId="{D58F18CE-5CC8-4191-8E2C-4825AB9C52D6}" srcOrd="1" destOrd="0" presId="urn:microsoft.com/office/officeart/2018/2/layout/IconVerticalSolidList"/>
    <dgm:cxn modelId="{C2AB90F1-ADBB-4CBD-9368-EA552651C6AC}" type="presParOf" srcId="{21BB43D2-05C7-4038-8A07-9D5C8E1BB2B9}" destId="{255B6030-A1F4-4DBC-AF65-23D0AF2D6074}" srcOrd="2" destOrd="0" presId="urn:microsoft.com/office/officeart/2018/2/layout/IconVerticalSolidList"/>
    <dgm:cxn modelId="{B3CDCBBB-7F43-40D3-9B62-986E586670B0}" type="presParOf" srcId="{21BB43D2-05C7-4038-8A07-9D5C8E1BB2B9}" destId="{D79AA8D7-A7FF-4A7B-89B4-CA86DCC21C88}" srcOrd="3" destOrd="0" presId="urn:microsoft.com/office/officeart/2018/2/layout/IconVerticalSolidList"/>
    <dgm:cxn modelId="{54154A6B-6231-468A-A001-D83B86A84A79}" type="presParOf" srcId="{44549642-91AD-4BCD-942D-9A44F124A28B}" destId="{BF08F9A7-C62F-4F03-80AB-2B195032D6EF}" srcOrd="1" destOrd="0" presId="urn:microsoft.com/office/officeart/2018/2/layout/IconVerticalSolidList"/>
    <dgm:cxn modelId="{4157DB27-70DA-4593-AD09-ECC184404F21}" type="presParOf" srcId="{44549642-91AD-4BCD-942D-9A44F124A28B}" destId="{EAA442A2-061C-479A-AACC-1135BBE9B24F}" srcOrd="2" destOrd="0" presId="urn:microsoft.com/office/officeart/2018/2/layout/IconVerticalSolidList"/>
    <dgm:cxn modelId="{259F6D6C-2555-421E-A898-523AFEDBA25F}" type="presParOf" srcId="{EAA442A2-061C-479A-AACC-1135BBE9B24F}" destId="{25637322-FF1B-4B7C-A88E-7A3D8559B3DA}" srcOrd="0" destOrd="0" presId="urn:microsoft.com/office/officeart/2018/2/layout/IconVerticalSolidList"/>
    <dgm:cxn modelId="{764F368C-2518-4E79-A036-73040A813838}" type="presParOf" srcId="{EAA442A2-061C-479A-AACC-1135BBE9B24F}" destId="{F594BD56-80D0-4EE7-8EC2-8B4BEC3DE6D0}" srcOrd="1" destOrd="0" presId="urn:microsoft.com/office/officeart/2018/2/layout/IconVerticalSolidList"/>
    <dgm:cxn modelId="{2592BD72-0BE4-41B6-B871-857934BEDE76}" type="presParOf" srcId="{EAA442A2-061C-479A-AACC-1135BBE9B24F}" destId="{D6EA77CC-070A-4096-A6A6-12F72D2D5342}" srcOrd="2" destOrd="0" presId="urn:microsoft.com/office/officeart/2018/2/layout/IconVerticalSolidList"/>
    <dgm:cxn modelId="{3D56525B-8BA6-459A-8E79-2E5A174805D4}" type="presParOf" srcId="{EAA442A2-061C-479A-AACC-1135BBE9B24F}" destId="{0404165B-05E0-44F4-858D-6451177AF11E}" srcOrd="3" destOrd="0" presId="urn:microsoft.com/office/officeart/2018/2/layout/IconVerticalSolidList"/>
    <dgm:cxn modelId="{695DA16C-B578-431D-AE9B-AE8BA4EED2A9}" type="presParOf" srcId="{44549642-91AD-4BCD-942D-9A44F124A28B}" destId="{7A701D82-A170-4371-8924-E81A6AE200C8}" srcOrd="3" destOrd="0" presId="urn:microsoft.com/office/officeart/2018/2/layout/IconVerticalSolidList"/>
    <dgm:cxn modelId="{B76361DE-1472-425C-A524-CBC394163F60}" type="presParOf" srcId="{44549642-91AD-4BCD-942D-9A44F124A28B}" destId="{391FD6C8-88A5-4F9A-9A24-626960F822A9}" srcOrd="4" destOrd="0" presId="urn:microsoft.com/office/officeart/2018/2/layout/IconVerticalSolidList"/>
    <dgm:cxn modelId="{8D8CAA20-92E4-4CCA-9F6D-4B15B121B357}" type="presParOf" srcId="{391FD6C8-88A5-4F9A-9A24-626960F822A9}" destId="{3134633C-C0E7-4DF2-897C-1E5804CADFB2}" srcOrd="0" destOrd="0" presId="urn:microsoft.com/office/officeart/2018/2/layout/IconVerticalSolidList"/>
    <dgm:cxn modelId="{E6E3A995-6825-48CF-BB4D-DC75C693C9B3}" type="presParOf" srcId="{391FD6C8-88A5-4F9A-9A24-626960F822A9}" destId="{FF566AC2-5BBD-4796-8A04-F30A8AF3CFA3}" srcOrd="1" destOrd="0" presId="urn:microsoft.com/office/officeart/2018/2/layout/IconVerticalSolidList"/>
    <dgm:cxn modelId="{16405D82-0217-4C63-884D-3F242E432EC6}" type="presParOf" srcId="{391FD6C8-88A5-4F9A-9A24-626960F822A9}" destId="{E2F7B148-D719-46DE-9674-7FBABF196FE3}" srcOrd="2" destOrd="0" presId="urn:microsoft.com/office/officeart/2018/2/layout/IconVerticalSolidList"/>
    <dgm:cxn modelId="{3973EEB8-23E9-4AB1-BE13-9C048750BCF7}" type="presParOf" srcId="{391FD6C8-88A5-4F9A-9A24-626960F822A9}" destId="{C77A4137-AC78-4009-BC23-94271D4EB8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7E9BBDC-E828-4534-AED6-3E630CB2F6D2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FE9E241-5996-4D13-BAD6-61077AB3E7FD}">
      <dgm:prSet/>
      <dgm:spPr/>
      <dgm:t>
        <a:bodyPr/>
        <a:lstStyle/>
        <a:p>
          <a:r>
            <a:rPr lang="en-US" b="1"/>
            <a:t>Shift-Left Security Integration</a:t>
          </a:r>
          <a:endParaRPr lang="en-US"/>
        </a:p>
      </dgm:t>
    </dgm:pt>
    <dgm:pt modelId="{AEBAF3FA-3AA5-4C35-BDE3-7E4A8678F0D5}" type="parTrans" cxnId="{9FFD7441-72A2-4F5E-93FA-ED1A9198DBE8}">
      <dgm:prSet/>
      <dgm:spPr/>
      <dgm:t>
        <a:bodyPr/>
        <a:lstStyle/>
        <a:p>
          <a:endParaRPr lang="en-US"/>
        </a:p>
      </dgm:t>
    </dgm:pt>
    <dgm:pt modelId="{E49FC4F9-44B5-4132-AC30-94909FFC9A8B}" type="sibTrans" cxnId="{9FFD7441-72A2-4F5E-93FA-ED1A9198DBE8}">
      <dgm:prSet/>
      <dgm:spPr/>
      <dgm:t>
        <a:bodyPr/>
        <a:lstStyle/>
        <a:p>
          <a:endParaRPr lang="en-US"/>
        </a:p>
      </dgm:t>
    </dgm:pt>
    <dgm:pt modelId="{23F900F1-7E05-415C-99FD-88F45A0D62FC}">
      <dgm:prSet/>
      <dgm:spPr/>
      <dgm:t>
        <a:bodyPr/>
        <a:lstStyle/>
        <a:p>
          <a:r>
            <a:rPr lang="en-US"/>
            <a:t>I should have integrated static application security testing (SAST) tools (e.g., clang-tidy, Bandit) into our CI pipeline from day one to catch vulnerabilities early.</a:t>
          </a:r>
        </a:p>
      </dgm:t>
    </dgm:pt>
    <dgm:pt modelId="{EC4B9D3C-9BFF-4F22-8ADC-D18E702163E9}" type="parTrans" cxnId="{286FC71A-CEF6-4381-9B9D-A4A420BA784A}">
      <dgm:prSet/>
      <dgm:spPr/>
      <dgm:t>
        <a:bodyPr/>
        <a:lstStyle/>
        <a:p>
          <a:endParaRPr lang="en-US"/>
        </a:p>
      </dgm:t>
    </dgm:pt>
    <dgm:pt modelId="{7E6AE361-0A83-4FDC-9BC0-F5EB3BDB02F6}" type="sibTrans" cxnId="{286FC71A-CEF6-4381-9B9D-A4A420BA784A}">
      <dgm:prSet/>
      <dgm:spPr/>
      <dgm:t>
        <a:bodyPr/>
        <a:lstStyle/>
        <a:p>
          <a:endParaRPr lang="en-US"/>
        </a:p>
      </dgm:t>
    </dgm:pt>
    <dgm:pt modelId="{4983909F-BEBD-4080-90E1-1C50DD371CF2}">
      <dgm:prSet/>
      <dgm:spPr/>
      <dgm:t>
        <a:bodyPr/>
        <a:lstStyle/>
        <a:p>
          <a:r>
            <a:rPr lang="en-US" b="1"/>
            <a:t>Automated Dependency Scanning</a:t>
          </a:r>
          <a:endParaRPr lang="en-US"/>
        </a:p>
      </dgm:t>
    </dgm:pt>
    <dgm:pt modelId="{84819E48-EDB6-4D21-B98A-B2F007CD34F3}" type="parTrans" cxnId="{D4075991-7B00-440E-8976-5FD564CBC3C3}">
      <dgm:prSet/>
      <dgm:spPr/>
      <dgm:t>
        <a:bodyPr/>
        <a:lstStyle/>
        <a:p>
          <a:endParaRPr lang="en-US"/>
        </a:p>
      </dgm:t>
    </dgm:pt>
    <dgm:pt modelId="{FCC4DC24-DEB1-4A17-B885-0E39487D4AC5}" type="sibTrans" cxnId="{D4075991-7B00-440E-8976-5FD564CBC3C3}">
      <dgm:prSet/>
      <dgm:spPr/>
      <dgm:t>
        <a:bodyPr/>
        <a:lstStyle/>
        <a:p>
          <a:endParaRPr lang="en-US"/>
        </a:p>
      </dgm:t>
    </dgm:pt>
    <dgm:pt modelId="{00AE91EC-E32D-4C5E-8B30-2EAD9719A99A}">
      <dgm:prSet/>
      <dgm:spPr/>
      <dgm:t>
        <a:bodyPr/>
        <a:lstStyle/>
        <a:p>
          <a:r>
            <a:rPr lang="en-US"/>
            <a:t>Incorporating an automated vulnerability scanner (e.g., Trivy or OWASP Dependency-Check) alongside our SBOM would have ensured we tracked and addressed third-party risks continuously.</a:t>
          </a:r>
        </a:p>
      </dgm:t>
    </dgm:pt>
    <dgm:pt modelId="{A2466280-241D-4736-960B-EE44676B5BBD}" type="parTrans" cxnId="{89063EBC-2574-4DF8-9100-5ACD037259BD}">
      <dgm:prSet/>
      <dgm:spPr/>
      <dgm:t>
        <a:bodyPr/>
        <a:lstStyle/>
        <a:p>
          <a:endParaRPr lang="en-US"/>
        </a:p>
      </dgm:t>
    </dgm:pt>
    <dgm:pt modelId="{E9144938-DC1F-475C-9D00-9454638E6F36}" type="sibTrans" cxnId="{89063EBC-2574-4DF8-9100-5ACD037259BD}">
      <dgm:prSet/>
      <dgm:spPr/>
      <dgm:t>
        <a:bodyPr/>
        <a:lstStyle/>
        <a:p>
          <a:endParaRPr lang="en-US"/>
        </a:p>
      </dgm:t>
    </dgm:pt>
    <dgm:pt modelId="{CD14FB05-1912-45E7-AC3E-F015EE132C5D}">
      <dgm:prSet/>
      <dgm:spPr/>
      <dgm:t>
        <a:bodyPr/>
        <a:lstStyle/>
        <a:p>
          <a:r>
            <a:rPr lang="en-US" b="1"/>
            <a:t>Container Hardening Best Practices</a:t>
          </a:r>
          <a:endParaRPr lang="en-US"/>
        </a:p>
      </dgm:t>
    </dgm:pt>
    <dgm:pt modelId="{0075E275-CB32-48E1-ABD5-A100D1CB31F4}" type="parTrans" cxnId="{67BE4F1B-A0AC-4F32-9904-C443543F46F6}">
      <dgm:prSet/>
      <dgm:spPr/>
      <dgm:t>
        <a:bodyPr/>
        <a:lstStyle/>
        <a:p>
          <a:endParaRPr lang="en-US"/>
        </a:p>
      </dgm:t>
    </dgm:pt>
    <dgm:pt modelId="{E92C9E16-1D0F-4D3B-A536-AE338D3D64F9}" type="sibTrans" cxnId="{67BE4F1B-A0AC-4F32-9904-C443543F46F6}">
      <dgm:prSet/>
      <dgm:spPr/>
      <dgm:t>
        <a:bodyPr/>
        <a:lstStyle/>
        <a:p>
          <a:endParaRPr lang="en-US"/>
        </a:p>
      </dgm:t>
    </dgm:pt>
    <dgm:pt modelId="{1F53D415-A404-4DF1-AF4B-9C22205B607F}">
      <dgm:prSet/>
      <dgm:spPr/>
      <dgm:t>
        <a:bodyPr/>
        <a:lstStyle/>
        <a:p>
          <a:r>
            <a:rPr lang="en-US"/>
            <a:t>Building minimal, non-root Docker images and running container-scanning checks as part of CI would have reduced our attack surface before deployment.</a:t>
          </a:r>
        </a:p>
      </dgm:t>
    </dgm:pt>
    <dgm:pt modelId="{080D3A21-4F41-4F16-8500-0EFC8D4E6FB3}" type="parTrans" cxnId="{82A6F7F0-7B00-4F4B-93A1-12AF6D2B72B1}">
      <dgm:prSet/>
      <dgm:spPr/>
      <dgm:t>
        <a:bodyPr/>
        <a:lstStyle/>
        <a:p>
          <a:endParaRPr lang="en-US"/>
        </a:p>
      </dgm:t>
    </dgm:pt>
    <dgm:pt modelId="{E58086D8-24FA-4426-AC2C-2B17E1FB50F3}" type="sibTrans" cxnId="{82A6F7F0-7B00-4F4B-93A1-12AF6D2B72B1}">
      <dgm:prSet/>
      <dgm:spPr/>
      <dgm:t>
        <a:bodyPr/>
        <a:lstStyle/>
        <a:p>
          <a:endParaRPr lang="en-US"/>
        </a:p>
      </dgm:t>
    </dgm:pt>
    <dgm:pt modelId="{A4D33615-02EE-490A-948A-35884BBB08E8}">
      <dgm:prSet/>
      <dgm:spPr/>
      <dgm:t>
        <a:bodyPr/>
        <a:lstStyle/>
        <a:p>
          <a:r>
            <a:rPr lang="en-US" b="1"/>
            <a:t>Expanded Test Automation Coverage</a:t>
          </a:r>
          <a:endParaRPr lang="en-US"/>
        </a:p>
      </dgm:t>
    </dgm:pt>
    <dgm:pt modelId="{963D27A4-F97B-45ED-A00E-05B843104932}" type="parTrans" cxnId="{5863203D-B32B-40A9-92EB-3657335AECAE}">
      <dgm:prSet/>
      <dgm:spPr/>
      <dgm:t>
        <a:bodyPr/>
        <a:lstStyle/>
        <a:p>
          <a:endParaRPr lang="en-US"/>
        </a:p>
      </dgm:t>
    </dgm:pt>
    <dgm:pt modelId="{F4132EF5-5B7F-4D43-BDF1-EBF765DAC47C}" type="sibTrans" cxnId="{5863203D-B32B-40A9-92EB-3657335AECAE}">
      <dgm:prSet/>
      <dgm:spPr/>
      <dgm:t>
        <a:bodyPr/>
        <a:lstStyle/>
        <a:p>
          <a:endParaRPr lang="en-US"/>
        </a:p>
      </dgm:t>
    </dgm:pt>
    <dgm:pt modelId="{CC0D18D9-E351-4418-A5CA-3E0FDD25003D}">
      <dgm:prSet/>
      <dgm:spPr/>
      <dgm:t>
        <a:bodyPr/>
        <a:lstStyle/>
        <a:p>
          <a:r>
            <a:rPr lang="en-US"/>
            <a:t>Although I automated 50% of tests, shifting to a test-driven development (TDD) approach would have increased coverage, caught logic flaws earlier, and reduced late-stage debugging.</a:t>
          </a:r>
        </a:p>
      </dgm:t>
    </dgm:pt>
    <dgm:pt modelId="{A52F1251-6E94-45D9-8432-DB514175AAB4}" type="parTrans" cxnId="{D073EC62-4D42-475C-B899-663EB4DFA934}">
      <dgm:prSet/>
      <dgm:spPr/>
      <dgm:t>
        <a:bodyPr/>
        <a:lstStyle/>
        <a:p>
          <a:endParaRPr lang="en-US"/>
        </a:p>
      </dgm:t>
    </dgm:pt>
    <dgm:pt modelId="{162EB68D-B600-4401-8FEF-F8B9E6ED1177}" type="sibTrans" cxnId="{D073EC62-4D42-475C-B899-663EB4DFA934}">
      <dgm:prSet/>
      <dgm:spPr/>
      <dgm:t>
        <a:bodyPr/>
        <a:lstStyle/>
        <a:p>
          <a:endParaRPr lang="en-US"/>
        </a:p>
      </dgm:t>
    </dgm:pt>
    <dgm:pt modelId="{F567EBD4-EA85-914E-8818-7150591BCA30}" type="pres">
      <dgm:prSet presAssocID="{87E9BBDC-E828-4534-AED6-3E630CB2F6D2}" presName="linearFlow" presStyleCnt="0">
        <dgm:presLayoutVars>
          <dgm:dir/>
          <dgm:animLvl val="lvl"/>
          <dgm:resizeHandles val="exact"/>
        </dgm:presLayoutVars>
      </dgm:prSet>
      <dgm:spPr/>
    </dgm:pt>
    <dgm:pt modelId="{BB1B7F59-673E-814F-A496-F1191695B281}" type="pres">
      <dgm:prSet presAssocID="{9FE9E241-5996-4D13-BAD6-61077AB3E7FD}" presName="composite" presStyleCnt="0"/>
      <dgm:spPr/>
    </dgm:pt>
    <dgm:pt modelId="{09CC09F2-A33D-294D-B15B-E7D830AF1F35}" type="pres">
      <dgm:prSet presAssocID="{9FE9E241-5996-4D13-BAD6-61077AB3E7FD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C84A1F5-ECB9-254E-A8AA-FD234C990E3E}" type="pres">
      <dgm:prSet presAssocID="{9FE9E241-5996-4D13-BAD6-61077AB3E7FD}" presName="descendantText" presStyleLbl="alignAcc1" presStyleIdx="0" presStyleCnt="4">
        <dgm:presLayoutVars>
          <dgm:bulletEnabled val="1"/>
        </dgm:presLayoutVars>
      </dgm:prSet>
      <dgm:spPr/>
    </dgm:pt>
    <dgm:pt modelId="{ED0139CD-10DB-5F48-A103-740AA1F5FFDB}" type="pres">
      <dgm:prSet presAssocID="{E49FC4F9-44B5-4132-AC30-94909FFC9A8B}" presName="sp" presStyleCnt="0"/>
      <dgm:spPr/>
    </dgm:pt>
    <dgm:pt modelId="{80DD6EA9-7A97-2942-9B79-4E151AB54311}" type="pres">
      <dgm:prSet presAssocID="{4983909F-BEBD-4080-90E1-1C50DD371CF2}" presName="composite" presStyleCnt="0"/>
      <dgm:spPr/>
    </dgm:pt>
    <dgm:pt modelId="{FC1CAE94-9091-294C-9C86-0F4326ED405F}" type="pres">
      <dgm:prSet presAssocID="{4983909F-BEBD-4080-90E1-1C50DD371CF2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D73467F-6172-634C-B74D-0BAE38C4EEC0}" type="pres">
      <dgm:prSet presAssocID="{4983909F-BEBD-4080-90E1-1C50DD371CF2}" presName="descendantText" presStyleLbl="alignAcc1" presStyleIdx="1" presStyleCnt="4">
        <dgm:presLayoutVars>
          <dgm:bulletEnabled val="1"/>
        </dgm:presLayoutVars>
      </dgm:prSet>
      <dgm:spPr/>
    </dgm:pt>
    <dgm:pt modelId="{7A787FBC-BEC8-BF4F-9500-FC36C056A447}" type="pres">
      <dgm:prSet presAssocID="{FCC4DC24-DEB1-4A17-B885-0E39487D4AC5}" presName="sp" presStyleCnt="0"/>
      <dgm:spPr/>
    </dgm:pt>
    <dgm:pt modelId="{D90C4E53-AC60-314B-A5F8-B26CE061BCE4}" type="pres">
      <dgm:prSet presAssocID="{CD14FB05-1912-45E7-AC3E-F015EE132C5D}" presName="composite" presStyleCnt="0"/>
      <dgm:spPr/>
    </dgm:pt>
    <dgm:pt modelId="{04732624-7F65-1449-BAF8-F1FF270EA5CC}" type="pres">
      <dgm:prSet presAssocID="{CD14FB05-1912-45E7-AC3E-F015EE132C5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E821920-CB7C-F546-B293-9F39315C6110}" type="pres">
      <dgm:prSet presAssocID="{CD14FB05-1912-45E7-AC3E-F015EE132C5D}" presName="descendantText" presStyleLbl="alignAcc1" presStyleIdx="2" presStyleCnt="4">
        <dgm:presLayoutVars>
          <dgm:bulletEnabled val="1"/>
        </dgm:presLayoutVars>
      </dgm:prSet>
      <dgm:spPr/>
    </dgm:pt>
    <dgm:pt modelId="{946AFDB8-C82F-804B-A6C3-E773728AC0F8}" type="pres">
      <dgm:prSet presAssocID="{E92C9E16-1D0F-4D3B-A536-AE338D3D64F9}" presName="sp" presStyleCnt="0"/>
      <dgm:spPr/>
    </dgm:pt>
    <dgm:pt modelId="{557FA1A5-7C40-124C-B704-ACA4E34B551C}" type="pres">
      <dgm:prSet presAssocID="{A4D33615-02EE-490A-948A-35884BBB08E8}" presName="composite" presStyleCnt="0"/>
      <dgm:spPr/>
    </dgm:pt>
    <dgm:pt modelId="{CF94BE7D-5466-6D40-9435-82E93B9AB0BA}" type="pres">
      <dgm:prSet presAssocID="{A4D33615-02EE-490A-948A-35884BBB08E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366CA82-E2C3-5C4B-A1C6-DD43D36175FB}" type="pres">
      <dgm:prSet presAssocID="{A4D33615-02EE-490A-948A-35884BBB08E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857E804-8075-DB45-9385-51F4E5BD0B08}" type="presOf" srcId="{1F53D415-A404-4DF1-AF4B-9C22205B607F}" destId="{BE821920-CB7C-F546-B293-9F39315C6110}" srcOrd="0" destOrd="0" presId="urn:microsoft.com/office/officeart/2005/8/layout/chevron2"/>
    <dgm:cxn modelId="{286FC71A-CEF6-4381-9B9D-A4A420BA784A}" srcId="{9FE9E241-5996-4D13-BAD6-61077AB3E7FD}" destId="{23F900F1-7E05-415C-99FD-88F45A0D62FC}" srcOrd="0" destOrd="0" parTransId="{EC4B9D3C-9BFF-4F22-8ADC-D18E702163E9}" sibTransId="{7E6AE361-0A83-4FDC-9BC0-F5EB3BDB02F6}"/>
    <dgm:cxn modelId="{67BE4F1B-A0AC-4F32-9904-C443543F46F6}" srcId="{87E9BBDC-E828-4534-AED6-3E630CB2F6D2}" destId="{CD14FB05-1912-45E7-AC3E-F015EE132C5D}" srcOrd="2" destOrd="0" parTransId="{0075E275-CB32-48E1-ABD5-A100D1CB31F4}" sibTransId="{E92C9E16-1D0F-4D3B-A536-AE338D3D64F9}"/>
    <dgm:cxn modelId="{6F8F4A27-2BC1-EB48-8957-125E19F1F0B0}" type="presOf" srcId="{87E9BBDC-E828-4534-AED6-3E630CB2F6D2}" destId="{F567EBD4-EA85-914E-8818-7150591BCA30}" srcOrd="0" destOrd="0" presId="urn:microsoft.com/office/officeart/2005/8/layout/chevron2"/>
    <dgm:cxn modelId="{10A4402B-DD39-A24D-A1DA-8DF9E557BF6B}" type="presOf" srcId="{00AE91EC-E32D-4C5E-8B30-2EAD9719A99A}" destId="{FD73467F-6172-634C-B74D-0BAE38C4EEC0}" srcOrd="0" destOrd="0" presId="urn:microsoft.com/office/officeart/2005/8/layout/chevron2"/>
    <dgm:cxn modelId="{5863203D-B32B-40A9-92EB-3657335AECAE}" srcId="{87E9BBDC-E828-4534-AED6-3E630CB2F6D2}" destId="{A4D33615-02EE-490A-948A-35884BBB08E8}" srcOrd="3" destOrd="0" parTransId="{963D27A4-F97B-45ED-A00E-05B843104932}" sibTransId="{F4132EF5-5B7F-4D43-BDF1-EBF765DAC47C}"/>
    <dgm:cxn modelId="{9FFD7441-72A2-4F5E-93FA-ED1A9198DBE8}" srcId="{87E9BBDC-E828-4534-AED6-3E630CB2F6D2}" destId="{9FE9E241-5996-4D13-BAD6-61077AB3E7FD}" srcOrd="0" destOrd="0" parTransId="{AEBAF3FA-3AA5-4C35-BDE3-7E4A8678F0D5}" sibTransId="{E49FC4F9-44B5-4132-AC30-94909FFC9A8B}"/>
    <dgm:cxn modelId="{6277B24D-7019-FC48-97D2-364F6344EC8F}" type="presOf" srcId="{9FE9E241-5996-4D13-BAD6-61077AB3E7FD}" destId="{09CC09F2-A33D-294D-B15B-E7D830AF1F35}" srcOrd="0" destOrd="0" presId="urn:microsoft.com/office/officeart/2005/8/layout/chevron2"/>
    <dgm:cxn modelId="{D073EC62-4D42-475C-B899-663EB4DFA934}" srcId="{A4D33615-02EE-490A-948A-35884BBB08E8}" destId="{CC0D18D9-E351-4418-A5CA-3E0FDD25003D}" srcOrd="0" destOrd="0" parTransId="{A52F1251-6E94-45D9-8432-DB514175AAB4}" sibTransId="{162EB68D-B600-4401-8FEF-F8B9E6ED1177}"/>
    <dgm:cxn modelId="{D9B80480-3665-4640-A406-698D75313CE7}" type="presOf" srcId="{CD14FB05-1912-45E7-AC3E-F015EE132C5D}" destId="{04732624-7F65-1449-BAF8-F1FF270EA5CC}" srcOrd="0" destOrd="0" presId="urn:microsoft.com/office/officeart/2005/8/layout/chevron2"/>
    <dgm:cxn modelId="{D4075991-7B00-440E-8976-5FD564CBC3C3}" srcId="{87E9BBDC-E828-4534-AED6-3E630CB2F6D2}" destId="{4983909F-BEBD-4080-90E1-1C50DD371CF2}" srcOrd="1" destOrd="0" parTransId="{84819E48-EDB6-4D21-B98A-B2F007CD34F3}" sibTransId="{FCC4DC24-DEB1-4A17-B885-0E39487D4AC5}"/>
    <dgm:cxn modelId="{9384F1B3-CC7F-D54D-AEAB-F5C07CBFA9FE}" type="presOf" srcId="{23F900F1-7E05-415C-99FD-88F45A0D62FC}" destId="{FC84A1F5-ECB9-254E-A8AA-FD234C990E3E}" srcOrd="0" destOrd="0" presId="urn:microsoft.com/office/officeart/2005/8/layout/chevron2"/>
    <dgm:cxn modelId="{A383E3B5-BBAD-1743-95DF-3CCFC9ABD7C1}" type="presOf" srcId="{4983909F-BEBD-4080-90E1-1C50DD371CF2}" destId="{FC1CAE94-9091-294C-9C86-0F4326ED405F}" srcOrd="0" destOrd="0" presId="urn:microsoft.com/office/officeart/2005/8/layout/chevron2"/>
    <dgm:cxn modelId="{89063EBC-2574-4DF8-9100-5ACD037259BD}" srcId="{4983909F-BEBD-4080-90E1-1C50DD371CF2}" destId="{00AE91EC-E32D-4C5E-8B30-2EAD9719A99A}" srcOrd="0" destOrd="0" parTransId="{A2466280-241D-4736-960B-EE44676B5BBD}" sibTransId="{E9144938-DC1F-475C-9D00-9454638E6F36}"/>
    <dgm:cxn modelId="{586EDCE1-F469-E24F-BF4F-3DA2C2352947}" type="presOf" srcId="{CC0D18D9-E351-4418-A5CA-3E0FDD25003D}" destId="{C366CA82-E2C3-5C4B-A1C6-DD43D36175FB}" srcOrd="0" destOrd="0" presId="urn:microsoft.com/office/officeart/2005/8/layout/chevron2"/>
    <dgm:cxn modelId="{82A6F7F0-7B00-4F4B-93A1-12AF6D2B72B1}" srcId="{CD14FB05-1912-45E7-AC3E-F015EE132C5D}" destId="{1F53D415-A404-4DF1-AF4B-9C22205B607F}" srcOrd="0" destOrd="0" parTransId="{080D3A21-4F41-4F16-8500-0EFC8D4E6FB3}" sibTransId="{E58086D8-24FA-4426-AC2C-2B17E1FB50F3}"/>
    <dgm:cxn modelId="{CE789CF5-0562-8E48-AC80-E7ED2A8179AE}" type="presOf" srcId="{A4D33615-02EE-490A-948A-35884BBB08E8}" destId="{CF94BE7D-5466-6D40-9435-82E93B9AB0BA}" srcOrd="0" destOrd="0" presId="urn:microsoft.com/office/officeart/2005/8/layout/chevron2"/>
    <dgm:cxn modelId="{038C0AFC-C38D-C64E-8801-93E059CA67AC}" type="presParOf" srcId="{F567EBD4-EA85-914E-8818-7150591BCA30}" destId="{BB1B7F59-673E-814F-A496-F1191695B281}" srcOrd="0" destOrd="0" presId="urn:microsoft.com/office/officeart/2005/8/layout/chevron2"/>
    <dgm:cxn modelId="{8DD79176-173B-0F41-888A-28A00DE26D7A}" type="presParOf" srcId="{BB1B7F59-673E-814F-A496-F1191695B281}" destId="{09CC09F2-A33D-294D-B15B-E7D830AF1F35}" srcOrd="0" destOrd="0" presId="urn:microsoft.com/office/officeart/2005/8/layout/chevron2"/>
    <dgm:cxn modelId="{2677B3F7-4512-E047-9EDC-80B78D05406B}" type="presParOf" srcId="{BB1B7F59-673E-814F-A496-F1191695B281}" destId="{FC84A1F5-ECB9-254E-A8AA-FD234C990E3E}" srcOrd="1" destOrd="0" presId="urn:microsoft.com/office/officeart/2005/8/layout/chevron2"/>
    <dgm:cxn modelId="{3F75E7E1-5D3B-284D-847C-DD5305EB1865}" type="presParOf" srcId="{F567EBD4-EA85-914E-8818-7150591BCA30}" destId="{ED0139CD-10DB-5F48-A103-740AA1F5FFDB}" srcOrd="1" destOrd="0" presId="urn:microsoft.com/office/officeart/2005/8/layout/chevron2"/>
    <dgm:cxn modelId="{C469A6E6-95DD-944E-BCE7-C01435A260CA}" type="presParOf" srcId="{F567EBD4-EA85-914E-8818-7150591BCA30}" destId="{80DD6EA9-7A97-2942-9B79-4E151AB54311}" srcOrd="2" destOrd="0" presId="urn:microsoft.com/office/officeart/2005/8/layout/chevron2"/>
    <dgm:cxn modelId="{AD683D55-7013-0645-812B-48A01EA425EF}" type="presParOf" srcId="{80DD6EA9-7A97-2942-9B79-4E151AB54311}" destId="{FC1CAE94-9091-294C-9C86-0F4326ED405F}" srcOrd="0" destOrd="0" presId="urn:microsoft.com/office/officeart/2005/8/layout/chevron2"/>
    <dgm:cxn modelId="{4E9572CB-7988-1D45-90A6-36DFD7E347D4}" type="presParOf" srcId="{80DD6EA9-7A97-2942-9B79-4E151AB54311}" destId="{FD73467F-6172-634C-B74D-0BAE38C4EEC0}" srcOrd="1" destOrd="0" presId="urn:microsoft.com/office/officeart/2005/8/layout/chevron2"/>
    <dgm:cxn modelId="{B8F1C2FC-8AAE-DB4E-AE58-8629B866BF3E}" type="presParOf" srcId="{F567EBD4-EA85-914E-8818-7150591BCA30}" destId="{7A787FBC-BEC8-BF4F-9500-FC36C056A447}" srcOrd="3" destOrd="0" presId="urn:microsoft.com/office/officeart/2005/8/layout/chevron2"/>
    <dgm:cxn modelId="{AABC417A-6BCE-3347-91C7-A57C4EE08EE4}" type="presParOf" srcId="{F567EBD4-EA85-914E-8818-7150591BCA30}" destId="{D90C4E53-AC60-314B-A5F8-B26CE061BCE4}" srcOrd="4" destOrd="0" presId="urn:microsoft.com/office/officeart/2005/8/layout/chevron2"/>
    <dgm:cxn modelId="{B52D4C9C-9581-C740-93D5-C412B8C6542B}" type="presParOf" srcId="{D90C4E53-AC60-314B-A5F8-B26CE061BCE4}" destId="{04732624-7F65-1449-BAF8-F1FF270EA5CC}" srcOrd="0" destOrd="0" presId="urn:microsoft.com/office/officeart/2005/8/layout/chevron2"/>
    <dgm:cxn modelId="{DBB892CF-7210-8D4D-A80A-3FBF1E5E7FEB}" type="presParOf" srcId="{D90C4E53-AC60-314B-A5F8-B26CE061BCE4}" destId="{BE821920-CB7C-F546-B293-9F39315C6110}" srcOrd="1" destOrd="0" presId="urn:microsoft.com/office/officeart/2005/8/layout/chevron2"/>
    <dgm:cxn modelId="{1DF027ED-65C4-044C-843F-E63E3A23FD10}" type="presParOf" srcId="{F567EBD4-EA85-914E-8818-7150591BCA30}" destId="{946AFDB8-C82F-804B-A6C3-E773728AC0F8}" srcOrd="5" destOrd="0" presId="urn:microsoft.com/office/officeart/2005/8/layout/chevron2"/>
    <dgm:cxn modelId="{4DED07BA-264D-F24E-8BBA-0634C3422B5E}" type="presParOf" srcId="{F567EBD4-EA85-914E-8818-7150591BCA30}" destId="{557FA1A5-7C40-124C-B704-ACA4E34B551C}" srcOrd="6" destOrd="0" presId="urn:microsoft.com/office/officeart/2005/8/layout/chevron2"/>
    <dgm:cxn modelId="{5B5C5345-B2C5-CB42-8A64-58CDFCAD30F1}" type="presParOf" srcId="{557FA1A5-7C40-124C-B704-ACA4E34B551C}" destId="{CF94BE7D-5466-6D40-9435-82E93B9AB0BA}" srcOrd="0" destOrd="0" presId="urn:microsoft.com/office/officeart/2005/8/layout/chevron2"/>
    <dgm:cxn modelId="{F8C1BC6F-89B9-0B46-9F80-8947A4197696}" type="presParOf" srcId="{557FA1A5-7C40-124C-B704-ACA4E34B551C}" destId="{C366CA82-E2C3-5C4B-A1C6-DD43D36175F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1A804D-8DD3-41B9-9E19-68EF641FAA0D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45E2FD8-3456-4280-AD64-CEAB54BA3DFF}">
      <dgm:prSet/>
      <dgm:spPr/>
      <dgm:t>
        <a:bodyPr/>
        <a:lstStyle/>
        <a:p>
          <a:r>
            <a:rPr lang="en-US"/>
            <a:t>Statement of Work for Taewoo_051425.docx</a:t>
          </a:r>
        </a:p>
      </dgm:t>
    </dgm:pt>
    <dgm:pt modelId="{7A780A9C-7D2D-4844-99A6-C7D3E5904E75}" type="parTrans" cxnId="{971484E1-7751-4635-A342-16060B5697B8}">
      <dgm:prSet/>
      <dgm:spPr/>
      <dgm:t>
        <a:bodyPr/>
        <a:lstStyle/>
        <a:p>
          <a:endParaRPr lang="en-US"/>
        </a:p>
      </dgm:t>
    </dgm:pt>
    <dgm:pt modelId="{06F3702D-9161-4536-9AFC-0DB008833C11}" type="sibTrans" cxnId="{971484E1-7751-4635-A342-16060B5697B8}">
      <dgm:prSet/>
      <dgm:spPr/>
      <dgm:t>
        <a:bodyPr/>
        <a:lstStyle/>
        <a:p>
          <a:endParaRPr lang="en-US"/>
        </a:p>
      </dgm:t>
    </dgm:pt>
    <dgm:pt modelId="{CE770EC4-F245-424A-A978-3FCB728980A8}">
      <dgm:prSet/>
      <dgm:spPr/>
      <dgm:t>
        <a:bodyPr/>
        <a:lstStyle/>
        <a:p>
          <a:r>
            <a:rPr lang="en-US" dirty="0"/>
            <a:t>Autonomous Waypoint Navigation System Test </a:t>
          </a:r>
          <a:r>
            <a:rPr lang="en-US" dirty="0" err="1"/>
            <a:t>Report.docx</a:t>
          </a:r>
          <a:endParaRPr lang="en-US" dirty="0"/>
        </a:p>
      </dgm:t>
    </dgm:pt>
    <dgm:pt modelId="{0059AA9C-8AA1-4308-BBAB-04F4FE6E04E0}" type="parTrans" cxnId="{C2A0CE60-BF05-42F4-A2F9-F9EA61FD628C}">
      <dgm:prSet/>
      <dgm:spPr/>
      <dgm:t>
        <a:bodyPr/>
        <a:lstStyle/>
        <a:p>
          <a:endParaRPr lang="en-US"/>
        </a:p>
      </dgm:t>
    </dgm:pt>
    <dgm:pt modelId="{ACB83603-69AB-4B98-983C-1A40D0B45197}" type="sibTrans" cxnId="{C2A0CE60-BF05-42F4-A2F9-F9EA61FD628C}">
      <dgm:prSet/>
      <dgm:spPr/>
      <dgm:t>
        <a:bodyPr/>
        <a:lstStyle/>
        <a:p>
          <a:endParaRPr lang="en-US"/>
        </a:p>
      </dgm:t>
    </dgm:pt>
    <dgm:pt modelId="{5AFC5307-1EEE-534A-95E4-5C478A4465FD}" type="pres">
      <dgm:prSet presAssocID="{961A804D-8DD3-41B9-9E19-68EF641FAA0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B8E68CA-9A92-7C4C-907F-8A2B2597D840}" type="pres">
      <dgm:prSet presAssocID="{F45E2FD8-3456-4280-AD64-CEAB54BA3DFF}" presName="root" presStyleCnt="0"/>
      <dgm:spPr/>
    </dgm:pt>
    <dgm:pt modelId="{D15BF760-5F52-4E4F-B650-E50F8E55D49E}" type="pres">
      <dgm:prSet presAssocID="{F45E2FD8-3456-4280-AD64-CEAB54BA3DFF}" presName="rootComposite" presStyleCnt="0"/>
      <dgm:spPr/>
    </dgm:pt>
    <dgm:pt modelId="{36107706-56AD-3A4E-A9E3-FFCB842C3612}" type="pres">
      <dgm:prSet presAssocID="{F45E2FD8-3456-4280-AD64-CEAB54BA3DFF}" presName="rootText" presStyleLbl="node1" presStyleIdx="0" presStyleCnt="2"/>
      <dgm:spPr/>
    </dgm:pt>
    <dgm:pt modelId="{C8F9AF30-71C4-6D40-A9AD-D10776DD458F}" type="pres">
      <dgm:prSet presAssocID="{F45E2FD8-3456-4280-AD64-CEAB54BA3DFF}" presName="rootConnector" presStyleLbl="node1" presStyleIdx="0" presStyleCnt="2"/>
      <dgm:spPr/>
    </dgm:pt>
    <dgm:pt modelId="{F1C8C9C6-0156-D047-B85C-4FAA7A24D911}" type="pres">
      <dgm:prSet presAssocID="{F45E2FD8-3456-4280-AD64-CEAB54BA3DFF}" presName="childShape" presStyleCnt="0"/>
      <dgm:spPr/>
    </dgm:pt>
    <dgm:pt modelId="{4C41D074-DF1C-454D-AEF9-3715C1B7AC7F}" type="pres">
      <dgm:prSet presAssocID="{CE770EC4-F245-424A-A978-3FCB728980A8}" presName="root" presStyleCnt="0"/>
      <dgm:spPr/>
    </dgm:pt>
    <dgm:pt modelId="{B919C03F-BDBB-574A-B9F5-F82F77A5C003}" type="pres">
      <dgm:prSet presAssocID="{CE770EC4-F245-424A-A978-3FCB728980A8}" presName="rootComposite" presStyleCnt="0"/>
      <dgm:spPr/>
    </dgm:pt>
    <dgm:pt modelId="{FAA08DF4-F930-2244-8775-2D173DC54452}" type="pres">
      <dgm:prSet presAssocID="{CE770EC4-F245-424A-A978-3FCB728980A8}" presName="rootText" presStyleLbl="node1" presStyleIdx="1" presStyleCnt="2"/>
      <dgm:spPr/>
    </dgm:pt>
    <dgm:pt modelId="{94086A1F-E58C-2344-85B9-4DC34C4EA52B}" type="pres">
      <dgm:prSet presAssocID="{CE770EC4-F245-424A-A978-3FCB728980A8}" presName="rootConnector" presStyleLbl="node1" presStyleIdx="1" presStyleCnt="2"/>
      <dgm:spPr/>
    </dgm:pt>
    <dgm:pt modelId="{549BB98F-6983-3842-98AF-B83B9D643C7F}" type="pres">
      <dgm:prSet presAssocID="{CE770EC4-F245-424A-A978-3FCB728980A8}" presName="childShape" presStyleCnt="0"/>
      <dgm:spPr/>
    </dgm:pt>
  </dgm:ptLst>
  <dgm:cxnLst>
    <dgm:cxn modelId="{53385842-B60B-3649-A96E-42D54A114EC6}" type="presOf" srcId="{CE770EC4-F245-424A-A978-3FCB728980A8}" destId="{94086A1F-E58C-2344-85B9-4DC34C4EA52B}" srcOrd="1" destOrd="0" presId="urn:microsoft.com/office/officeart/2005/8/layout/hierarchy3"/>
    <dgm:cxn modelId="{4C2CCF4A-F229-F847-9550-A5F081B05B4B}" type="presOf" srcId="{F45E2FD8-3456-4280-AD64-CEAB54BA3DFF}" destId="{C8F9AF30-71C4-6D40-A9AD-D10776DD458F}" srcOrd="1" destOrd="0" presId="urn:microsoft.com/office/officeart/2005/8/layout/hierarchy3"/>
    <dgm:cxn modelId="{C2A0CE60-BF05-42F4-A2F9-F9EA61FD628C}" srcId="{961A804D-8DD3-41B9-9E19-68EF641FAA0D}" destId="{CE770EC4-F245-424A-A978-3FCB728980A8}" srcOrd="1" destOrd="0" parTransId="{0059AA9C-8AA1-4308-BBAB-04F4FE6E04E0}" sibTransId="{ACB83603-69AB-4B98-983C-1A40D0B45197}"/>
    <dgm:cxn modelId="{BC8BE567-16B5-CD4A-81EF-64417DBCE6D1}" type="presOf" srcId="{CE770EC4-F245-424A-A978-3FCB728980A8}" destId="{FAA08DF4-F930-2244-8775-2D173DC54452}" srcOrd="0" destOrd="0" presId="urn:microsoft.com/office/officeart/2005/8/layout/hierarchy3"/>
    <dgm:cxn modelId="{EC09A4D6-223E-E34D-867A-064921E63A48}" type="presOf" srcId="{961A804D-8DD3-41B9-9E19-68EF641FAA0D}" destId="{5AFC5307-1EEE-534A-95E4-5C478A4465FD}" srcOrd="0" destOrd="0" presId="urn:microsoft.com/office/officeart/2005/8/layout/hierarchy3"/>
    <dgm:cxn modelId="{971484E1-7751-4635-A342-16060B5697B8}" srcId="{961A804D-8DD3-41B9-9E19-68EF641FAA0D}" destId="{F45E2FD8-3456-4280-AD64-CEAB54BA3DFF}" srcOrd="0" destOrd="0" parTransId="{7A780A9C-7D2D-4844-99A6-C7D3E5904E75}" sibTransId="{06F3702D-9161-4536-9AFC-0DB008833C11}"/>
    <dgm:cxn modelId="{4BBAAEE4-FA91-8E4D-8882-0D0CB4F86876}" type="presOf" srcId="{F45E2FD8-3456-4280-AD64-CEAB54BA3DFF}" destId="{36107706-56AD-3A4E-A9E3-FFCB842C3612}" srcOrd="0" destOrd="0" presId="urn:microsoft.com/office/officeart/2005/8/layout/hierarchy3"/>
    <dgm:cxn modelId="{7154A734-F09E-864E-BE48-4C1825F911EA}" type="presParOf" srcId="{5AFC5307-1EEE-534A-95E4-5C478A4465FD}" destId="{3B8E68CA-9A92-7C4C-907F-8A2B2597D840}" srcOrd="0" destOrd="0" presId="urn:microsoft.com/office/officeart/2005/8/layout/hierarchy3"/>
    <dgm:cxn modelId="{A06845D5-8153-6649-AF71-D8FD520C6AA4}" type="presParOf" srcId="{3B8E68CA-9A92-7C4C-907F-8A2B2597D840}" destId="{D15BF760-5F52-4E4F-B650-E50F8E55D49E}" srcOrd="0" destOrd="0" presId="urn:microsoft.com/office/officeart/2005/8/layout/hierarchy3"/>
    <dgm:cxn modelId="{C25DA091-B8BA-5544-A56F-0E06ACF1056D}" type="presParOf" srcId="{D15BF760-5F52-4E4F-B650-E50F8E55D49E}" destId="{36107706-56AD-3A4E-A9E3-FFCB842C3612}" srcOrd="0" destOrd="0" presId="urn:microsoft.com/office/officeart/2005/8/layout/hierarchy3"/>
    <dgm:cxn modelId="{73A6AB07-2FD1-4B48-9BCD-57ACC83A751C}" type="presParOf" srcId="{D15BF760-5F52-4E4F-B650-E50F8E55D49E}" destId="{C8F9AF30-71C4-6D40-A9AD-D10776DD458F}" srcOrd="1" destOrd="0" presId="urn:microsoft.com/office/officeart/2005/8/layout/hierarchy3"/>
    <dgm:cxn modelId="{DDE54876-2CCB-9048-BCB0-F770CF2A8584}" type="presParOf" srcId="{3B8E68CA-9A92-7C4C-907F-8A2B2597D840}" destId="{F1C8C9C6-0156-D047-B85C-4FAA7A24D911}" srcOrd="1" destOrd="0" presId="urn:microsoft.com/office/officeart/2005/8/layout/hierarchy3"/>
    <dgm:cxn modelId="{E6969BA5-02DA-6F49-95DD-1BAF16098860}" type="presParOf" srcId="{5AFC5307-1EEE-534A-95E4-5C478A4465FD}" destId="{4C41D074-DF1C-454D-AEF9-3715C1B7AC7F}" srcOrd="1" destOrd="0" presId="urn:microsoft.com/office/officeart/2005/8/layout/hierarchy3"/>
    <dgm:cxn modelId="{74652508-33DC-E144-9A09-A2FAC0DA0FFC}" type="presParOf" srcId="{4C41D074-DF1C-454D-AEF9-3715C1B7AC7F}" destId="{B919C03F-BDBB-574A-B9F5-F82F77A5C003}" srcOrd="0" destOrd="0" presId="urn:microsoft.com/office/officeart/2005/8/layout/hierarchy3"/>
    <dgm:cxn modelId="{0AAFD0CF-A594-994A-96A5-1220C96E4810}" type="presParOf" srcId="{B919C03F-BDBB-574A-B9F5-F82F77A5C003}" destId="{FAA08DF4-F930-2244-8775-2D173DC54452}" srcOrd="0" destOrd="0" presId="urn:microsoft.com/office/officeart/2005/8/layout/hierarchy3"/>
    <dgm:cxn modelId="{398DE364-106B-FC40-8E6D-3A65D31D9ADF}" type="presParOf" srcId="{B919C03F-BDBB-574A-B9F5-F82F77A5C003}" destId="{94086A1F-E58C-2344-85B9-4DC34C4EA52B}" srcOrd="1" destOrd="0" presId="urn:microsoft.com/office/officeart/2005/8/layout/hierarchy3"/>
    <dgm:cxn modelId="{87D438E0-AB60-3D48-A072-C67D278D656D}" type="presParOf" srcId="{4C41D074-DF1C-454D-AEF9-3715C1B7AC7F}" destId="{549BB98F-6983-3842-98AF-B83B9D643C7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DB5798-61C2-40E2-B861-E14524AEBC38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F8C669D-DB21-4A2C-A1AF-418BFC711A73}">
      <dgm:prSet/>
      <dgm:spPr/>
      <dgm:t>
        <a:bodyPr/>
        <a:lstStyle/>
        <a:p>
          <a:r>
            <a:rPr lang="en-US" dirty="0"/>
            <a:t>Platform: Raspberry Pi 5 OS Lite</a:t>
          </a:r>
        </a:p>
      </dgm:t>
    </dgm:pt>
    <dgm:pt modelId="{6EB78B3D-68EF-4458-9BE1-9BAA067F40AA}" type="parTrans" cxnId="{6F4E50FA-D3FC-4DF0-9A24-FBA0F16518AF}">
      <dgm:prSet/>
      <dgm:spPr/>
      <dgm:t>
        <a:bodyPr/>
        <a:lstStyle/>
        <a:p>
          <a:endParaRPr lang="en-US"/>
        </a:p>
      </dgm:t>
    </dgm:pt>
    <dgm:pt modelId="{DE1A5A46-63D5-49E8-A72B-4D511E1663C6}" type="sibTrans" cxnId="{6F4E50FA-D3FC-4DF0-9A24-FBA0F16518AF}">
      <dgm:prSet/>
      <dgm:spPr/>
      <dgm:t>
        <a:bodyPr/>
        <a:lstStyle/>
        <a:p>
          <a:endParaRPr lang="en-US"/>
        </a:p>
      </dgm:t>
    </dgm:pt>
    <dgm:pt modelId="{66B7E864-09D4-4AC3-B0A8-E97ED417E997}">
      <dgm:prSet/>
      <dgm:spPr/>
      <dgm:t>
        <a:bodyPr/>
        <a:lstStyle/>
        <a:p>
          <a:r>
            <a:rPr lang="en-US" dirty="0"/>
            <a:t>Programming Languages: C/C++23, Shell, Python</a:t>
          </a:r>
        </a:p>
      </dgm:t>
    </dgm:pt>
    <dgm:pt modelId="{74F102F3-5E42-4960-9ED7-7E280BE8998E}" type="parTrans" cxnId="{1996C2CA-72FD-4575-A82E-DAAA8FB2397A}">
      <dgm:prSet/>
      <dgm:spPr/>
      <dgm:t>
        <a:bodyPr/>
        <a:lstStyle/>
        <a:p>
          <a:endParaRPr lang="en-US"/>
        </a:p>
      </dgm:t>
    </dgm:pt>
    <dgm:pt modelId="{B3717260-1F68-4DA6-9E5A-DDF8AB0030DB}" type="sibTrans" cxnId="{1996C2CA-72FD-4575-A82E-DAAA8FB2397A}">
      <dgm:prSet/>
      <dgm:spPr/>
      <dgm:t>
        <a:bodyPr/>
        <a:lstStyle/>
        <a:p>
          <a:endParaRPr lang="en-US"/>
        </a:p>
      </dgm:t>
    </dgm:pt>
    <dgm:pt modelId="{B3C978A5-F63D-47AF-82C8-8C1B1353EFDE}">
      <dgm:prSet/>
      <dgm:spPr/>
      <dgm:t>
        <a:bodyPr/>
        <a:lstStyle/>
        <a:p>
          <a:r>
            <a:rPr lang="en-US" dirty="0"/>
            <a:t>GPS Driver: </a:t>
          </a:r>
          <a:r>
            <a:rPr lang="en-US" dirty="0" err="1"/>
            <a:t>gpsd</a:t>
          </a:r>
          <a:r>
            <a:rPr lang="en-US" dirty="0"/>
            <a:t>, </a:t>
          </a:r>
          <a:r>
            <a:rPr lang="en-US" dirty="0" err="1"/>
            <a:t>gpsd</a:t>
          </a:r>
          <a:r>
            <a:rPr lang="en-US" dirty="0"/>
            <a:t>-clients</a:t>
          </a:r>
        </a:p>
      </dgm:t>
    </dgm:pt>
    <dgm:pt modelId="{91B97E86-77D1-49D8-AA79-B4BB1CE2CE5F}" type="parTrans" cxnId="{45A2295E-F424-4A29-829F-D1ADB6D18F72}">
      <dgm:prSet/>
      <dgm:spPr/>
      <dgm:t>
        <a:bodyPr/>
        <a:lstStyle/>
        <a:p>
          <a:endParaRPr lang="en-US"/>
        </a:p>
      </dgm:t>
    </dgm:pt>
    <dgm:pt modelId="{71928335-7C38-4580-A500-C742B386A946}" type="sibTrans" cxnId="{45A2295E-F424-4A29-829F-D1ADB6D18F72}">
      <dgm:prSet/>
      <dgm:spPr/>
      <dgm:t>
        <a:bodyPr/>
        <a:lstStyle/>
        <a:p>
          <a:endParaRPr lang="en-US"/>
        </a:p>
      </dgm:t>
    </dgm:pt>
    <dgm:pt modelId="{684AB277-548E-499F-87D0-04EC782F8A78}">
      <dgm:prSet/>
      <dgm:spPr/>
      <dgm:t>
        <a:bodyPr/>
        <a:lstStyle/>
        <a:p>
          <a:r>
            <a:rPr lang="en-US" dirty="0"/>
            <a:t>Build Tools: git, </a:t>
          </a:r>
          <a:r>
            <a:rPr lang="en-US" dirty="0" err="1"/>
            <a:t>cmake</a:t>
          </a:r>
          <a:r>
            <a:rPr lang="en-US" dirty="0"/>
            <a:t>, clang/</a:t>
          </a:r>
          <a:r>
            <a:rPr lang="en-US" dirty="0" err="1"/>
            <a:t>gcc</a:t>
          </a:r>
          <a:r>
            <a:rPr lang="en-US" dirty="0"/>
            <a:t>, sanitizer</a:t>
          </a:r>
        </a:p>
      </dgm:t>
    </dgm:pt>
    <dgm:pt modelId="{6FF498A9-8616-4C90-A099-9DFE50B40C3B}" type="parTrans" cxnId="{B90E68E6-C30E-446C-A13B-4941B2A7CA5A}">
      <dgm:prSet/>
      <dgm:spPr/>
      <dgm:t>
        <a:bodyPr/>
        <a:lstStyle/>
        <a:p>
          <a:endParaRPr lang="en-US"/>
        </a:p>
      </dgm:t>
    </dgm:pt>
    <dgm:pt modelId="{BA5CF8EA-1B72-4761-B33D-7B19321634E0}" type="sibTrans" cxnId="{B90E68E6-C30E-446C-A13B-4941B2A7CA5A}">
      <dgm:prSet/>
      <dgm:spPr/>
      <dgm:t>
        <a:bodyPr/>
        <a:lstStyle/>
        <a:p>
          <a:endParaRPr lang="en-US"/>
        </a:p>
      </dgm:t>
    </dgm:pt>
    <dgm:pt modelId="{72A03FFA-AE7B-4E23-8CD4-8C65D21A50C8}">
      <dgm:prSet/>
      <dgm:spPr/>
      <dgm:t>
        <a:bodyPr/>
        <a:lstStyle/>
        <a:p>
          <a:r>
            <a:rPr lang="en-US" dirty="0"/>
            <a:t>C++ Libraries: </a:t>
          </a:r>
          <a:r>
            <a:rPr lang="en-US" dirty="0" err="1"/>
            <a:t>libgps</a:t>
          </a:r>
          <a:r>
            <a:rPr lang="en-US" dirty="0"/>
            <a:t>, </a:t>
          </a:r>
          <a:r>
            <a:rPr lang="en-US" dirty="0" err="1"/>
            <a:t>concorde</a:t>
          </a:r>
          <a:r>
            <a:rPr lang="en-US" dirty="0"/>
            <a:t>, </a:t>
          </a:r>
          <a:r>
            <a:rPr lang="en-US" dirty="0" err="1"/>
            <a:t>nlohmann_json</a:t>
          </a:r>
          <a:endParaRPr lang="en-US" dirty="0"/>
        </a:p>
      </dgm:t>
    </dgm:pt>
    <dgm:pt modelId="{23A72A9C-1390-4508-B6D5-27D54766A0A1}" type="parTrans" cxnId="{07A30676-9283-40B9-B452-02F569BD964F}">
      <dgm:prSet/>
      <dgm:spPr/>
      <dgm:t>
        <a:bodyPr/>
        <a:lstStyle/>
        <a:p>
          <a:endParaRPr lang="en-US"/>
        </a:p>
      </dgm:t>
    </dgm:pt>
    <dgm:pt modelId="{1A8B4F38-330A-4297-B683-E3BAD7FBDA50}" type="sibTrans" cxnId="{07A30676-9283-40B9-B452-02F569BD964F}">
      <dgm:prSet/>
      <dgm:spPr/>
      <dgm:t>
        <a:bodyPr/>
        <a:lstStyle/>
        <a:p>
          <a:endParaRPr lang="en-US"/>
        </a:p>
      </dgm:t>
    </dgm:pt>
    <dgm:pt modelId="{F5822A30-2AF3-490A-8517-3FAA7FD8675E}">
      <dgm:prSet/>
      <dgm:spPr/>
      <dgm:t>
        <a:bodyPr/>
        <a:lstStyle/>
        <a:p>
          <a:r>
            <a:rPr lang="en-US" dirty="0"/>
            <a:t>Python Libraries: matplotlib</a:t>
          </a:r>
        </a:p>
      </dgm:t>
    </dgm:pt>
    <dgm:pt modelId="{17CC253B-DE60-4512-8734-37A590FDBEE7}" type="parTrans" cxnId="{2F676611-B8DA-4231-AA8A-C1CDD34F93BC}">
      <dgm:prSet/>
      <dgm:spPr/>
      <dgm:t>
        <a:bodyPr/>
        <a:lstStyle/>
        <a:p>
          <a:endParaRPr lang="en-US"/>
        </a:p>
      </dgm:t>
    </dgm:pt>
    <dgm:pt modelId="{809694F3-DD3E-48A5-B4AD-34EF53D2D959}" type="sibTrans" cxnId="{2F676611-B8DA-4231-AA8A-C1CDD34F93BC}">
      <dgm:prSet/>
      <dgm:spPr/>
      <dgm:t>
        <a:bodyPr/>
        <a:lstStyle/>
        <a:p>
          <a:endParaRPr lang="en-US"/>
        </a:p>
      </dgm:t>
    </dgm:pt>
    <dgm:pt modelId="{E583AF30-7043-7643-9D85-822CA8025E54}" type="pres">
      <dgm:prSet presAssocID="{F4DB5798-61C2-40E2-B861-E14524AEBC38}" presName="linear" presStyleCnt="0">
        <dgm:presLayoutVars>
          <dgm:animLvl val="lvl"/>
          <dgm:resizeHandles val="exact"/>
        </dgm:presLayoutVars>
      </dgm:prSet>
      <dgm:spPr/>
    </dgm:pt>
    <dgm:pt modelId="{00B2F8AA-B68A-344D-B0D3-9E6F29225A5E}" type="pres">
      <dgm:prSet presAssocID="{CF8C669D-DB21-4A2C-A1AF-418BFC711A7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70B340D-1ADA-1242-870E-021447FFA643}" type="pres">
      <dgm:prSet presAssocID="{DE1A5A46-63D5-49E8-A72B-4D511E1663C6}" presName="spacer" presStyleCnt="0"/>
      <dgm:spPr/>
    </dgm:pt>
    <dgm:pt modelId="{CFFFB8F5-0D53-904A-91D1-C7CE6971F28C}" type="pres">
      <dgm:prSet presAssocID="{66B7E864-09D4-4AC3-B0A8-E97ED417E99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3AF803F-751B-B74E-8EE4-2E0A819AEC74}" type="pres">
      <dgm:prSet presAssocID="{B3717260-1F68-4DA6-9E5A-DDF8AB0030DB}" presName="spacer" presStyleCnt="0"/>
      <dgm:spPr/>
    </dgm:pt>
    <dgm:pt modelId="{F9C8BD4B-50A0-014D-9D66-750E8D306EDF}" type="pres">
      <dgm:prSet presAssocID="{B3C978A5-F63D-47AF-82C8-8C1B1353EFD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830C0ED-FCB7-CB43-A2A4-1EC24B40E329}" type="pres">
      <dgm:prSet presAssocID="{71928335-7C38-4580-A500-C742B386A946}" presName="spacer" presStyleCnt="0"/>
      <dgm:spPr/>
    </dgm:pt>
    <dgm:pt modelId="{3BCFB61E-1DE0-0A45-AB58-D94BA73A6938}" type="pres">
      <dgm:prSet presAssocID="{684AB277-548E-499F-87D0-04EC782F8A7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D0DE459-7662-114C-A67D-ACE8DCB01A72}" type="pres">
      <dgm:prSet presAssocID="{BA5CF8EA-1B72-4761-B33D-7B19321634E0}" presName="spacer" presStyleCnt="0"/>
      <dgm:spPr/>
    </dgm:pt>
    <dgm:pt modelId="{156D371F-9541-3441-8B54-5C8DF34FEDF5}" type="pres">
      <dgm:prSet presAssocID="{72A03FFA-AE7B-4E23-8CD4-8C65D21A50C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415566A-D7E6-A244-A8E8-C4A8A1971CD2}" type="pres">
      <dgm:prSet presAssocID="{1A8B4F38-330A-4297-B683-E3BAD7FBDA50}" presName="spacer" presStyleCnt="0"/>
      <dgm:spPr/>
    </dgm:pt>
    <dgm:pt modelId="{580F9C15-26B7-C14A-921F-78DB5536FD5D}" type="pres">
      <dgm:prSet presAssocID="{F5822A30-2AF3-490A-8517-3FAA7FD8675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F676611-B8DA-4231-AA8A-C1CDD34F93BC}" srcId="{F4DB5798-61C2-40E2-B861-E14524AEBC38}" destId="{F5822A30-2AF3-490A-8517-3FAA7FD8675E}" srcOrd="5" destOrd="0" parTransId="{17CC253B-DE60-4512-8734-37A590FDBEE7}" sibTransId="{809694F3-DD3E-48A5-B4AD-34EF53D2D959}"/>
    <dgm:cxn modelId="{484FE223-8D15-AB4F-ADFE-FBB7988863B7}" type="presOf" srcId="{CF8C669D-DB21-4A2C-A1AF-418BFC711A73}" destId="{00B2F8AA-B68A-344D-B0D3-9E6F29225A5E}" srcOrd="0" destOrd="0" presId="urn:microsoft.com/office/officeart/2005/8/layout/vList2"/>
    <dgm:cxn modelId="{3C38C524-C2E7-8341-9539-2EE5DA130C3C}" type="presOf" srcId="{F5822A30-2AF3-490A-8517-3FAA7FD8675E}" destId="{580F9C15-26B7-C14A-921F-78DB5536FD5D}" srcOrd="0" destOrd="0" presId="urn:microsoft.com/office/officeart/2005/8/layout/vList2"/>
    <dgm:cxn modelId="{088B644B-7DCB-5449-A8FC-DFF168448C55}" type="presOf" srcId="{684AB277-548E-499F-87D0-04EC782F8A78}" destId="{3BCFB61E-1DE0-0A45-AB58-D94BA73A6938}" srcOrd="0" destOrd="0" presId="urn:microsoft.com/office/officeart/2005/8/layout/vList2"/>
    <dgm:cxn modelId="{1D07B44E-B434-C64D-A16F-EC732EA4D42F}" type="presOf" srcId="{F4DB5798-61C2-40E2-B861-E14524AEBC38}" destId="{E583AF30-7043-7643-9D85-822CA8025E54}" srcOrd="0" destOrd="0" presId="urn:microsoft.com/office/officeart/2005/8/layout/vList2"/>
    <dgm:cxn modelId="{072EAD5A-0878-9A49-BB5F-53A0301EB8A5}" type="presOf" srcId="{B3C978A5-F63D-47AF-82C8-8C1B1353EFDE}" destId="{F9C8BD4B-50A0-014D-9D66-750E8D306EDF}" srcOrd="0" destOrd="0" presId="urn:microsoft.com/office/officeart/2005/8/layout/vList2"/>
    <dgm:cxn modelId="{45A2295E-F424-4A29-829F-D1ADB6D18F72}" srcId="{F4DB5798-61C2-40E2-B861-E14524AEBC38}" destId="{B3C978A5-F63D-47AF-82C8-8C1B1353EFDE}" srcOrd="2" destOrd="0" parTransId="{91B97E86-77D1-49D8-AA79-B4BB1CE2CE5F}" sibTransId="{71928335-7C38-4580-A500-C742B386A946}"/>
    <dgm:cxn modelId="{07A30676-9283-40B9-B452-02F569BD964F}" srcId="{F4DB5798-61C2-40E2-B861-E14524AEBC38}" destId="{72A03FFA-AE7B-4E23-8CD4-8C65D21A50C8}" srcOrd="4" destOrd="0" parTransId="{23A72A9C-1390-4508-B6D5-27D54766A0A1}" sibTransId="{1A8B4F38-330A-4297-B683-E3BAD7FBDA50}"/>
    <dgm:cxn modelId="{2A88F1C6-9C07-4946-A6B0-475641A001ED}" type="presOf" srcId="{72A03FFA-AE7B-4E23-8CD4-8C65D21A50C8}" destId="{156D371F-9541-3441-8B54-5C8DF34FEDF5}" srcOrd="0" destOrd="0" presId="urn:microsoft.com/office/officeart/2005/8/layout/vList2"/>
    <dgm:cxn modelId="{1996C2CA-72FD-4575-A82E-DAAA8FB2397A}" srcId="{F4DB5798-61C2-40E2-B861-E14524AEBC38}" destId="{66B7E864-09D4-4AC3-B0A8-E97ED417E997}" srcOrd="1" destOrd="0" parTransId="{74F102F3-5E42-4960-9ED7-7E280BE8998E}" sibTransId="{B3717260-1F68-4DA6-9E5A-DDF8AB0030DB}"/>
    <dgm:cxn modelId="{B90E68E6-C30E-446C-A13B-4941B2A7CA5A}" srcId="{F4DB5798-61C2-40E2-B861-E14524AEBC38}" destId="{684AB277-548E-499F-87D0-04EC782F8A78}" srcOrd="3" destOrd="0" parTransId="{6FF498A9-8616-4C90-A099-9DFE50B40C3B}" sibTransId="{BA5CF8EA-1B72-4761-B33D-7B19321634E0}"/>
    <dgm:cxn modelId="{D114BCEC-E922-B040-9393-606ECA1F3519}" type="presOf" srcId="{66B7E864-09D4-4AC3-B0A8-E97ED417E997}" destId="{CFFFB8F5-0D53-904A-91D1-C7CE6971F28C}" srcOrd="0" destOrd="0" presId="urn:microsoft.com/office/officeart/2005/8/layout/vList2"/>
    <dgm:cxn modelId="{6F4E50FA-D3FC-4DF0-9A24-FBA0F16518AF}" srcId="{F4DB5798-61C2-40E2-B861-E14524AEBC38}" destId="{CF8C669D-DB21-4A2C-A1AF-418BFC711A73}" srcOrd="0" destOrd="0" parTransId="{6EB78B3D-68EF-4458-9BE1-9BAA067F40AA}" sibTransId="{DE1A5A46-63D5-49E8-A72B-4D511E1663C6}"/>
    <dgm:cxn modelId="{82BE6A64-674B-D94C-869D-28A692E33E15}" type="presParOf" srcId="{E583AF30-7043-7643-9D85-822CA8025E54}" destId="{00B2F8AA-B68A-344D-B0D3-9E6F29225A5E}" srcOrd="0" destOrd="0" presId="urn:microsoft.com/office/officeart/2005/8/layout/vList2"/>
    <dgm:cxn modelId="{34D42F39-9AD5-B740-A3C2-390C7D876925}" type="presParOf" srcId="{E583AF30-7043-7643-9D85-822CA8025E54}" destId="{370B340D-1ADA-1242-870E-021447FFA643}" srcOrd="1" destOrd="0" presId="urn:microsoft.com/office/officeart/2005/8/layout/vList2"/>
    <dgm:cxn modelId="{F94E0688-CE9D-B046-9C0C-B7FEE0DF6DCB}" type="presParOf" srcId="{E583AF30-7043-7643-9D85-822CA8025E54}" destId="{CFFFB8F5-0D53-904A-91D1-C7CE6971F28C}" srcOrd="2" destOrd="0" presId="urn:microsoft.com/office/officeart/2005/8/layout/vList2"/>
    <dgm:cxn modelId="{A726F323-BFC9-794E-974C-AD8A1C506BC1}" type="presParOf" srcId="{E583AF30-7043-7643-9D85-822CA8025E54}" destId="{03AF803F-751B-B74E-8EE4-2E0A819AEC74}" srcOrd="3" destOrd="0" presId="urn:microsoft.com/office/officeart/2005/8/layout/vList2"/>
    <dgm:cxn modelId="{82B2857A-BA6E-7440-B939-2C4EAEFA489B}" type="presParOf" srcId="{E583AF30-7043-7643-9D85-822CA8025E54}" destId="{F9C8BD4B-50A0-014D-9D66-750E8D306EDF}" srcOrd="4" destOrd="0" presId="urn:microsoft.com/office/officeart/2005/8/layout/vList2"/>
    <dgm:cxn modelId="{AC5A4135-0DCC-5448-BE4C-914BF62724FA}" type="presParOf" srcId="{E583AF30-7043-7643-9D85-822CA8025E54}" destId="{8830C0ED-FCB7-CB43-A2A4-1EC24B40E329}" srcOrd="5" destOrd="0" presId="urn:microsoft.com/office/officeart/2005/8/layout/vList2"/>
    <dgm:cxn modelId="{E2411D14-9301-204F-A664-3F62F6020BD0}" type="presParOf" srcId="{E583AF30-7043-7643-9D85-822CA8025E54}" destId="{3BCFB61E-1DE0-0A45-AB58-D94BA73A6938}" srcOrd="6" destOrd="0" presId="urn:microsoft.com/office/officeart/2005/8/layout/vList2"/>
    <dgm:cxn modelId="{B1DAE268-B583-D24E-B2AB-9C4099150BFF}" type="presParOf" srcId="{E583AF30-7043-7643-9D85-822CA8025E54}" destId="{5D0DE459-7662-114C-A67D-ACE8DCB01A72}" srcOrd="7" destOrd="0" presId="urn:microsoft.com/office/officeart/2005/8/layout/vList2"/>
    <dgm:cxn modelId="{42F87127-7A8C-B245-9EF2-E21C949AE27C}" type="presParOf" srcId="{E583AF30-7043-7643-9D85-822CA8025E54}" destId="{156D371F-9541-3441-8B54-5C8DF34FEDF5}" srcOrd="8" destOrd="0" presId="urn:microsoft.com/office/officeart/2005/8/layout/vList2"/>
    <dgm:cxn modelId="{DC7EFE4E-6A7E-DD40-810F-C2D9D4458C42}" type="presParOf" srcId="{E583AF30-7043-7643-9D85-822CA8025E54}" destId="{D415566A-D7E6-A244-A8E8-C4A8A1971CD2}" srcOrd="9" destOrd="0" presId="urn:microsoft.com/office/officeart/2005/8/layout/vList2"/>
    <dgm:cxn modelId="{04560ADC-4A30-C247-9EF2-4316ACD3549F}" type="presParOf" srcId="{E583AF30-7043-7643-9D85-822CA8025E54}" destId="{580F9C15-26B7-C14A-921F-78DB5536FD5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EF04BB-49BF-4143-BDD9-16F353BB3E7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00CB0D2-7474-46BD-82B6-087744C35A47}">
      <dgm:prSet/>
      <dgm:spPr/>
      <dgm:t>
        <a:bodyPr/>
        <a:lstStyle/>
        <a:p>
          <a:r>
            <a:rPr lang="en-US"/>
            <a:t>Raspberry Pi OS Lite (64-bit Debian Bookworm): Operating system platform for software deployment.</a:t>
          </a:r>
        </a:p>
      </dgm:t>
    </dgm:pt>
    <dgm:pt modelId="{708D710A-7FDC-47DA-BB20-EC04DFA67A91}" type="parTrans" cxnId="{005F8541-0EE0-4C99-BC32-4B5024093FD0}">
      <dgm:prSet/>
      <dgm:spPr/>
      <dgm:t>
        <a:bodyPr/>
        <a:lstStyle/>
        <a:p>
          <a:endParaRPr lang="en-US"/>
        </a:p>
      </dgm:t>
    </dgm:pt>
    <dgm:pt modelId="{B609BF52-8B90-4AFD-8E9F-324D0DDDB71A}" type="sibTrans" cxnId="{005F8541-0EE0-4C99-BC32-4B5024093FD0}">
      <dgm:prSet/>
      <dgm:spPr/>
      <dgm:t>
        <a:bodyPr/>
        <a:lstStyle/>
        <a:p>
          <a:endParaRPr lang="en-US"/>
        </a:p>
      </dgm:t>
    </dgm:pt>
    <dgm:pt modelId="{D9FFCA25-44AD-4429-AAEC-31AAE42B7B15}">
      <dgm:prSet/>
      <dgm:spPr/>
      <dgm:t>
        <a:bodyPr/>
        <a:lstStyle/>
        <a:p>
          <a:r>
            <a:rPr lang="en-US"/>
            <a:t>C++: Core programming language for system logic and navigation computations.</a:t>
          </a:r>
        </a:p>
      </dgm:t>
    </dgm:pt>
    <dgm:pt modelId="{1A83254C-2293-4307-B710-721D19A42607}" type="parTrans" cxnId="{EC86E473-0853-49B8-A4C5-A3868611CADC}">
      <dgm:prSet/>
      <dgm:spPr/>
      <dgm:t>
        <a:bodyPr/>
        <a:lstStyle/>
        <a:p>
          <a:endParaRPr lang="en-US"/>
        </a:p>
      </dgm:t>
    </dgm:pt>
    <dgm:pt modelId="{80A6613A-A21B-447D-925A-CDCBEA519C37}" type="sibTrans" cxnId="{EC86E473-0853-49B8-A4C5-A3868611CADC}">
      <dgm:prSet/>
      <dgm:spPr/>
      <dgm:t>
        <a:bodyPr/>
        <a:lstStyle/>
        <a:p>
          <a:endParaRPr lang="en-US"/>
        </a:p>
      </dgm:t>
    </dgm:pt>
    <dgm:pt modelId="{F5115D83-CB1F-471C-8675-ABC83A27B46E}">
      <dgm:prSet/>
      <dgm:spPr/>
      <dgm:t>
        <a:bodyPr/>
        <a:lstStyle/>
        <a:p>
          <a:r>
            <a:rPr lang="en-US"/>
            <a:t>Python: Used data visualization of waypoint visitation order</a:t>
          </a:r>
        </a:p>
      </dgm:t>
    </dgm:pt>
    <dgm:pt modelId="{0A90C59C-947C-4209-A216-ABA13B915B45}" type="parTrans" cxnId="{B6C97208-893B-4400-B045-BBDCC45A370A}">
      <dgm:prSet/>
      <dgm:spPr/>
      <dgm:t>
        <a:bodyPr/>
        <a:lstStyle/>
        <a:p>
          <a:endParaRPr lang="en-US"/>
        </a:p>
      </dgm:t>
    </dgm:pt>
    <dgm:pt modelId="{55EA4E50-5D8B-42FB-97B2-A1E8C0FC2C7F}" type="sibTrans" cxnId="{B6C97208-893B-4400-B045-BBDCC45A370A}">
      <dgm:prSet/>
      <dgm:spPr/>
      <dgm:t>
        <a:bodyPr/>
        <a:lstStyle/>
        <a:p>
          <a:endParaRPr lang="en-US"/>
        </a:p>
      </dgm:t>
    </dgm:pt>
    <dgm:pt modelId="{929DF984-A59B-43BE-8804-DAAF3133F475}">
      <dgm:prSet/>
      <dgm:spPr/>
      <dgm:t>
        <a:bodyPr/>
        <a:lstStyle/>
        <a:p>
          <a:r>
            <a:rPr lang="en-US"/>
            <a:t>gpsd/gpsd-clients: Daemon to interface and read GPS data from the dongle.</a:t>
          </a:r>
        </a:p>
      </dgm:t>
    </dgm:pt>
    <dgm:pt modelId="{EE7F42AD-FBED-454A-AA65-5E3218D38709}" type="parTrans" cxnId="{96C0610B-0CC1-42EB-BE26-25EF7C246A99}">
      <dgm:prSet/>
      <dgm:spPr/>
      <dgm:t>
        <a:bodyPr/>
        <a:lstStyle/>
        <a:p>
          <a:endParaRPr lang="en-US"/>
        </a:p>
      </dgm:t>
    </dgm:pt>
    <dgm:pt modelId="{FA1B19B8-A3D4-4A6D-A194-9FE7AD8C80B5}" type="sibTrans" cxnId="{96C0610B-0CC1-42EB-BE26-25EF7C246A99}">
      <dgm:prSet/>
      <dgm:spPr/>
      <dgm:t>
        <a:bodyPr/>
        <a:lstStyle/>
        <a:p>
          <a:endParaRPr lang="en-US"/>
        </a:p>
      </dgm:t>
    </dgm:pt>
    <dgm:pt modelId="{2D5D8026-4A5C-45D7-99EB-0155A4D8156A}">
      <dgm:prSet/>
      <dgm:spPr/>
      <dgm:t>
        <a:bodyPr/>
        <a:lstStyle/>
        <a:p>
          <a:r>
            <a:rPr lang="en-US"/>
            <a:t>Git: Used to pull repo on Raspberry Pi</a:t>
          </a:r>
        </a:p>
      </dgm:t>
    </dgm:pt>
    <dgm:pt modelId="{FF27E9DE-C92B-410B-9F25-45EA1C25A8EF}" type="parTrans" cxnId="{C4219ED3-48A0-499C-975D-F1DCF82C898B}">
      <dgm:prSet/>
      <dgm:spPr/>
      <dgm:t>
        <a:bodyPr/>
        <a:lstStyle/>
        <a:p>
          <a:endParaRPr lang="en-US"/>
        </a:p>
      </dgm:t>
    </dgm:pt>
    <dgm:pt modelId="{2FB0B253-E916-4E69-B996-2A4F7B97C109}" type="sibTrans" cxnId="{C4219ED3-48A0-499C-975D-F1DCF82C898B}">
      <dgm:prSet/>
      <dgm:spPr/>
      <dgm:t>
        <a:bodyPr/>
        <a:lstStyle/>
        <a:p>
          <a:endParaRPr lang="en-US"/>
        </a:p>
      </dgm:t>
    </dgm:pt>
    <dgm:pt modelId="{B3D4FDB1-562D-4016-B0EF-C8F464AE2593}">
      <dgm:prSet/>
      <dgm:spPr/>
      <dgm:t>
        <a:bodyPr/>
        <a:lstStyle/>
        <a:p>
          <a:r>
            <a:rPr lang="en-US"/>
            <a:t>Cmake: Used to configure the build and compilation of the C++ project.</a:t>
          </a:r>
        </a:p>
      </dgm:t>
    </dgm:pt>
    <dgm:pt modelId="{A6AB7F94-84D8-4578-94DF-40CEB73A0168}" type="parTrans" cxnId="{43D2DBD6-C97D-486B-A192-BC2561172D9B}">
      <dgm:prSet/>
      <dgm:spPr/>
      <dgm:t>
        <a:bodyPr/>
        <a:lstStyle/>
        <a:p>
          <a:endParaRPr lang="en-US"/>
        </a:p>
      </dgm:t>
    </dgm:pt>
    <dgm:pt modelId="{0802E344-9D14-4B11-B8D8-F69A7093DEDD}" type="sibTrans" cxnId="{43D2DBD6-C97D-486B-A192-BC2561172D9B}">
      <dgm:prSet/>
      <dgm:spPr/>
      <dgm:t>
        <a:bodyPr/>
        <a:lstStyle/>
        <a:p>
          <a:endParaRPr lang="en-US"/>
        </a:p>
      </dgm:t>
    </dgm:pt>
    <dgm:pt modelId="{496BA021-4EB7-403A-B0A6-E4556B8D1CB4}">
      <dgm:prSet/>
      <dgm:spPr/>
      <dgm:t>
        <a:bodyPr/>
        <a:lstStyle/>
        <a:p>
          <a:r>
            <a:rPr lang="en-US"/>
            <a:t>Clang/GCC &amp; Address Sanitizer: Used to compile the project and address sanitizers were used as a tool for memory leak detection and ensuring software stability.</a:t>
          </a:r>
        </a:p>
      </dgm:t>
    </dgm:pt>
    <dgm:pt modelId="{AA3F7F3E-3689-4660-8165-813315471B5E}" type="parTrans" cxnId="{44D59C95-0E28-4694-B976-2DC8AF66A403}">
      <dgm:prSet/>
      <dgm:spPr/>
      <dgm:t>
        <a:bodyPr/>
        <a:lstStyle/>
        <a:p>
          <a:endParaRPr lang="en-US"/>
        </a:p>
      </dgm:t>
    </dgm:pt>
    <dgm:pt modelId="{A185B5A2-6CF3-412B-95FB-EAD5CC5B3752}" type="sibTrans" cxnId="{44D59C95-0E28-4694-B976-2DC8AF66A403}">
      <dgm:prSet/>
      <dgm:spPr/>
      <dgm:t>
        <a:bodyPr/>
        <a:lstStyle/>
        <a:p>
          <a:endParaRPr lang="en-US"/>
        </a:p>
      </dgm:t>
    </dgm:pt>
    <dgm:pt modelId="{53ED1C9D-8EFF-4B5E-82D6-A749538B19D5}">
      <dgm:prSet/>
      <dgm:spPr/>
      <dgm:t>
        <a:bodyPr/>
        <a:lstStyle/>
        <a:p>
          <a:r>
            <a:rPr lang="en-US"/>
            <a:t>Libgps: C++ library to interface with gpsd-managed socket through API.</a:t>
          </a:r>
        </a:p>
      </dgm:t>
    </dgm:pt>
    <dgm:pt modelId="{D5F66779-464C-4C91-A866-AED139B0DEE8}" type="parTrans" cxnId="{FF241AE9-80EF-41F6-A391-BD8671F811E5}">
      <dgm:prSet/>
      <dgm:spPr/>
      <dgm:t>
        <a:bodyPr/>
        <a:lstStyle/>
        <a:p>
          <a:endParaRPr lang="en-US"/>
        </a:p>
      </dgm:t>
    </dgm:pt>
    <dgm:pt modelId="{9328B4FD-8F01-4E85-AC4B-DBC2D666BFD8}" type="sibTrans" cxnId="{FF241AE9-80EF-41F6-A391-BD8671F811E5}">
      <dgm:prSet/>
      <dgm:spPr/>
      <dgm:t>
        <a:bodyPr/>
        <a:lstStyle/>
        <a:p>
          <a:endParaRPr lang="en-US"/>
        </a:p>
      </dgm:t>
    </dgm:pt>
    <dgm:pt modelId="{7C1C6456-5636-481D-A70C-1239B6AC3D36}">
      <dgm:prSet/>
      <dgm:spPr/>
      <dgm:t>
        <a:bodyPr/>
        <a:lstStyle/>
        <a:p>
          <a:r>
            <a:rPr lang="en-US"/>
            <a:t>Concorde TSP Solver: Solver for Traveling Salesman Problem used for waypoint planning.</a:t>
          </a:r>
        </a:p>
      </dgm:t>
    </dgm:pt>
    <dgm:pt modelId="{4B61618A-E96B-48B0-AE40-B937A00D4BDF}" type="parTrans" cxnId="{BD8FECE3-0FA6-4A0F-AB25-EC9790F582F8}">
      <dgm:prSet/>
      <dgm:spPr/>
      <dgm:t>
        <a:bodyPr/>
        <a:lstStyle/>
        <a:p>
          <a:endParaRPr lang="en-US"/>
        </a:p>
      </dgm:t>
    </dgm:pt>
    <dgm:pt modelId="{D5F152AE-5E04-4661-B59C-6A3861207EF2}" type="sibTrans" cxnId="{BD8FECE3-0FA6-4A0F-AB25-EC9790F582F8}">
      <dgm:prSet/>
      <dgm:spPr/>
      <dgm:t>
        <a:bodyPr/>
        <a:lstStyle/>
        <a:p>
          <a:endParaRPr lang="en-US"/>
        </a:p>
      </dgm:t>
    </dgm:pt>
    <dgm:pt modelId="{B9889822-33BB-41BD-9F58-301F6D9F053D}">
      <dgm:prSet/>
      <dgm:spPr/>
      <dgm:t>
        <a:bodyPr/>
        <a:lstStyle/>
        <a:p>
          <a:r>
            <a:rPr lang="en-US"/>
            <a:t>Nlohmann_json: C++ JSON library for navigation output.</a:t>
          </a:r>
        </a:p>
      </dgm:t>
    </dgm:pt>
    <dgm:pt modelId="{36697D50-4935-4952-996F-B83D6713AB59}" type="parTrans" cxnId="{3EC84E34-D8B6-46D8-8045-60FECB659CF8}">
      <dgm:prSet/>
      <dgm:spPr/>
      <dgm:t>
        <a:bodyPr/>
        <a:lstStyle/>
        <a:p>
          <a:endParaRPr lang="en-US"/>
        </a:p>
      </dgm:t>
    </dgm:pt>
    <dgm:pt modelId="{958811CF-8579-4D43-992D-994C24536345}" type="sibTrans" cxnId="{3EC84E34-D8B6-46D8-8045-60FECB659CF8}">
      <dgm:prSet/>
      <dgm:spPr/>
      <dgm:t>
        <a:bodyPr/>
        <a:lstStyle/>
        <a:p>
          <a:endParaRPr lang="en-US"/>
        </a:p>
      </dgm:t>
    </dgm:pt>
    <dgm:pt modelId="{FD5C6364-11B5-4C01-B8F8-428A8D0584AF}">
      <dgm:prSet/>
      <dgm:spPr/>
      <dgm:t>
        <a:bodyPr/>
        <a:lstStyle/>
        <a:p>
          <a:r>
            <a:rPr lang="en-US"/>
            <a:t>Matplotlib: Python library to plot planned navigation route.</a:t>
          </a:r>
        </a:p>
      </dgm:t>
    </dgm:pt>
    <dgm:pt modelId="{798D40CD-2DD3-4718-B4A3-C7650246B3AE}" type="parTrans" cxnId="{F43A5BBF-1E31-4769-B533-C78D742DE42A}">
      <dgm:prSet/>
      <dgm:spPr/>
      <dgm:t>
        <a:bodyPr/>
        <a:lstStyle/>
        <a:p>
          <a:endParaRPr lang="en-US"/>
        </a:p>
      </dgm:t>
    </dgm:pt>
    <dgm:pt modelId="{ACF09D39-49CD-4BA9-9895-2CE73DFE2016}" type="sibTrans" cxnId="{F43A5BBF-1E31-4769-B533-C78D742DE42A}">
      <dgm:prSet/>
      <dgm:spPr/>
      <dgm:t>
        <a:bodyPr/>
        <a:lstStyle/>
        <a:p>
          <a:endParaRPr lang="en-US"/>
        </a:p>
      </dgm:t>
    </dgm:pt>
    <dgm:pt modelId="{F66D52A7-6E2C-494E-B778-6AC8249A6FC0}" type="pres">
      <dgm:prSet presAssocID="{2CEF04BB-49BF-4143-BDD9-16F353BB3E7F}" presName="linear" presStyleCnt="0">
        <dgm:presLayoutVars>
          <dgm:animLvl val="lvl"/>
          <dgm:resizeHandles val="exact"/>
        </dgm:presLayoutVars>
      </dgm:prSet>
      <dgm:spPr/>
    </dgm:pt>
    <dgm:pt modelId="{6BF78621-644C-EA4A-A0D1-9436A6310929}" type="pres">
      <dgm:prSet presAssocID="{600CB0D2-7474-46BD-82B6-087744C35A47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AA0C7D2E-0616-6B43-9F3C-A64ABCB72B16}" type="pres">
      <dgm:prSet presAssocID="{B609BF52-8B90-4AFD-8E9F-324D0DDDB71A}" presName="spacer" presStyleCnt="0"/>
      <dgm:spPr/>
    </dgm:pt>
    <dgm:pt modelId="{2CF0BCFE-3377-4744-A347-F319804452FA}" type="pres">
      <dgm:prSet presAssocID="{D9FFCA25-44AD-4429-AAEC-31AAE42B7B15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BD3B833E-0B88-1748-B1CA-57A38C7F6C18}" type="pres">
      <dgm:prSet presAssocID="{80A6613A-A21B-447D-925A-CDCBEA519C37}" presName="spacer" presStyleCnt="0"/>
      <dgm:spPr/>
    </dgm:pt>
    <dgm:pt modelId="{D869DFC9-334B-4D4F-BB88-940F9BD75707}" type="pres">
      <dgm:prSet presAssocID="{F5115D83-CB1F-471C-8675-ABC83A27B46E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253F0E15-3062-654B-8F74-3D06920ACE32}" type="pres">
      <dgm:prSet presAssocID="{55EA4E50-5D8B-42FB-97B2-A1E8C0FC2C7F}" presName="spacer" presStyleCnt="0"/>
      <dgm:spPr/>
    </dgm:pt>
    <dgm:pt modelId="{25BD3B45-A6FB-A44B-825A-E673259076C5}" type="pres">
      <dgm:prSet presAssocID="{929DF984-A59B-43BE-8804-DAAF3133F475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86759CC2-F151-B04C-BAC9-309179FC31D4}" type="pres">
      <dgm:prSet presAssocID="{FA1B19B8-A3D4-4A6D-A194-9FE7AD8C80B5}" presName="spacer" presStyleCnt="0"/>
      <dgm:spPr/>
    </dgm:pt>
    <dgm:pt modelId="{93CD95FB-7A66-F042-8A97-BB66DE8AAA03}" type="pres">
      <dgm:prSet presAssocID="{2D5D8026-4A5C-45D7-99EB-0155A4D8156A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3762F5DE-0129-A74D-A07C-BF3B104DE410}" type="pres">
      <dgm:prSet presAssocID="{2FB0B253-E916-4E69-B996-2A4F7B97C109}" presName="spacer" presStyleCnt="0"/>
      <dgm:spPr/>
    </dgm:pt>
    <dgm:pt modelId="{2D5AC211-6B18-3044-B811-9FB3EB46D571}" type="pres">
      <dgm:prSet presAssocID="{B3D4FDB1-562D-4016-B0EF-C8F464AE2593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9719A314-4A23-F544-97F8-E148AF9D0E23}" type="pres">
      <dgm:prSet presAssocID="{0802E344-9D14-4B11-B8D8-F69A7093DEDD}" presName="spacer" presStyleCnt="0"/>
      <dgm:spPr/>
    </dgm:pt>
    <dgm:pt modelId="{5FC5527E-C343-B84D-B27A-B171F80B055B}" type="pres">
      <dgm:prSet presAssocID="{496BA021-4EB7-403A-B0A6-E4556B8D1CB4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06A79782-7EBF-754D-B115-6726E6BC913B}" type="pres">
      <dgm:prSet presAssocID="{A185B5A2-6CF3-412B-95FB-EAD5CC5B3752}" presName="spacer" presStyleCnt="0"/>
      <dgm:spPr/>
    </dgm:pt>
    <dgm:pt modelId="{B5C38F6B-576A-B44A-80AB-E792AD0C57D1}" type="pres">
      <dgm:prSet presAssocID="{53ED1C9D-8EFF-4B5E-82D6-A749538B19D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6AAEEA89-C965-3B4D-BEFB-45E59F595CAF}" type="pres">
      <dgm:prSet presAssocID="{9328B4FD-8F01-4E85-AC4B-DBC2D666BFD8}" presName="spacer" presStyleCnt="0"/>
      <dgm:spPr/>
    </dgm:pt>
    <dgm:pt modelId="{9D7FC6C8-F7C3-1C43-BEDF-675BBCE3C49E}" type="pres">
      <dgm:prSet presAssocID="{7C1C6456-5636-481D-A70C-1239B6AC3D36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7E50628B-13C0-0A4D-A8C7-0CA86E2AF748}" type="pres">
      <dgm:prSet presAssocID="{D5F152AE-5E04-4661-B59C-6A3861207EF2}" presName="spacer" presStyleCnt="0"/>
      <dgm:spPr/>
    </dgm:pt>
    <dgm:pt modelId="{51399B4D-0173-2E40-AB8C-5DEF76B5260F}" type="pres">
      <dgm:prSet presAssocID="{B9889822-33BB-41BD-9F58-301F6D9F053D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4B516A8D-B00C-F046-8E66-78BC1BD4BBB9}" type="pres">
      <dgm:prSet presAssocID="{958811CF-8579-4D43-992D-994C24536345}" presName="spacer" presStyleCnt="0"/>
      <dgm:spPr/>
    </dgm:pt>
    <dgm:pt modelId="{B75484F1-12FA-DB41-B75F-159A9877E0DA}" type="pres">
      <dgm:prSet presAssocID="{FD5C6364-11B5-4C01-B8F8-428A8D0584AF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6C97208-893B-4400-B045-BBDCC45A370A}" srcId="{2CEF04BB-49BF-4143-BDD9-16F353BB3E7F}" destId="{F5115D83-CB1F-471C-8675-ABC83A27B46E}" srcOrd="2" destOrd="0" parTransId="{0A90C59C-947C-4209-A216-ABA13B915B45}" sibTransId="{55EA4E50-5D8B-42FB-97B2-A1E8C0FC2C7F}"/>
    <dgm:cxn modelId="{8788AC08-FC8D-1447-9411-B980B9CB3C41}" type="presOf" srcId="{2CEF04BB-49BF-4143-BDD9-16F353BB3E7F}" destId="{F66D52A7-6E2C-494E-B778-6AC8249A6FC0}" srcOrd="0" destOrd="0" presId="urn:microsoft.com/office/officeart/2005/8/layout/vList2"/>
    <dgm:cxn modelId="{96C0610B-0CC1-42EB-BE26-25EF7C246A99}" srcId="{2CEF04BB-49BF-4143-BDD9-16F353BB3E7F}" destId="{929DF984-A59B-43BE-8804-DAAF3133F475}" srcOrd="3" destOrd="0" parTransId="{EE7F42AD-FBED-454A-AA65-5E3218D38709}" sibTransId="{FA1B19B8-A3D4-4A6D-A194-9FE7AD8C80B5}"/>
    <dgm:cxn modelId="{3EC84E34-D8B6-46D8-8045-60FECB659CF8}" srcId="{2CEF04BB-49BF-4143-BDD9-16F353BB3E7F}" destId="{B9889822-33BB-41BD-9F58-301F6D9F053D}" srcOrd="9" destOrd="0" parTransId="{36697D50-4935-4952-996F-B83D6713AB59}" sibTransId="{958811CF-8579-4D43-992D-994C24536345}"/>
    <dgm:cxn modelId="{005F8541-0EE0-4C99-BC32-4B5024093FD0}" srcId="{2CEF04BB-49BF-4143-BDD9-16F353BB3E7F}" destId="{600CB0D2-7474-46BD-82B6-087744C35A47}" srcOrd="0" destOrd="0" parTransId="{708D710A-7FDC-47DA-BB20-EC04DFA67A91}" sibTransId="{B609BF52-8B90-4AFD-8E9F-324D0DDDB71A}"/>
    <dgm:cxn modelId="{E2FECC47-9F15-0A4F-AC8F-20324DBF7F20}" type="presOf" srcId="{496BA021-4EB7-403A-B0A6-E4556B8D1CB4}" destId="{5FC5527E-C343-B84D-B27A-B171F80B055B}" srcOrd="0" destOrd="0" presId="urn:microsoft.com/office/officeart/2005/8/layout/vList2"/>
    <dgm:cxn modelId="{1B811257-E0B3-1243-AE31-A3C13B2E593F}" type="presOf" srcId="{7C1C6456-5636-481D-A70C-1239B6AC3D36}" destId="{9D7FC6C8-F7C3-1C43-BEDF-675BBCE3C49E}" srcOrd="0" destOrd="0" presId="urn:microsoft.com/office/officeart/2005/8/layout/vList2"/>
    <dgm:cxn modelId="{EC86E473-0853-49B8-A4C5-A3868611CADC}" srcId="{2CEF04BB-49BF-4143-BDD9-16F353BB3E7F}" destId="{D9FFCA25-44AD-4429-AAEC-31AAE42B7B15}" srcOrd="1" destOrd="0" parTransId="{1A83254C-2293-4307-B710-721D19A42607}" sibTransId="{80A6613A-A21B-447D-925A-CDCBEA519C37}"/>
    <dgm:cxn modelId="{2561DB7C-050A-6749-998F-A2CB56E1D151}" type="presOf" srcId="{B3D4FDB1-562D-4016-B0EF-C8F464AE2593}" destId="{2D5AC211-6B18-3044-B811-9FB3EB46D571}" srcOrd="0" destOrd="0" presId="urn:microsoft.com/office/officeart/2005/8/layout/vList2"/>
    <dgm:cxn modelId="{DDDB0282-CE7D-144F-955D-3912B5A7BF23}" type="presOf" srcId="{B9889822-33BB-41BD-9F58-301F6D9F053D}" destId="{51399B4D-0173-2E40-AB8C-5DEF76B5260F}" srcOrd="0" destOrd="0" presId="urn:microsoft.com/office/officeart/2005/8/layout/vList2"/>
    <dgm:cxn modelId="{44D59C95-0E28-4694-B976-2DC8AF66A403}" srcId="{2CEF04BB-49BF-4143-BDD9-16F353BB3E7F}" destId="{496BA021-4EB7-403A-B0A6-E4556B8D1CB4}" srcOrd="6" destOrd="0" parTransId="{AA3F7F3E-3689-4660-8165-813315471B5E}" sibTransId="{A185B5A2-6CF3-412B-95FB-EAD5CC5B3752}"/>
    <dgm:cxn modelId="{35B1F097-813C-404D-8458-EB07365485AC}" type="presOf" srcId="{F5115D83-CB1F-471C-8675-ABC83A27B46E}" destId="{D869DFC9-334B-4D4F-BB88-940F9BD75707}" srcOrd="0" destOrd="0" presId="urn:microsoft.com/office/officeart/2005/8/layout/vList2"/>
    <dgm:cxn modelId="{9371AFBE-45A2-9D44-B84E-C4357C8BEE4B}" type="presOf" srcId="{929DF984-A59B-43BE-8804-DAAF3133F475}" destId="{25BD3B45-A6FB-A44B-825A-E673259076C5}" srcOrd="0" destOrd="0" presId="urn:microsoft.com/office/officeart/2005/8/layout/vList2"/>
    <dgm:cxn modelId="{F43A5BBF-1E31-4769-B533-C78D742DE42A}" srcId="{2CEF04BB-49BF-4143-BDD9-16F353BB3E7F}" destId="{FD5C6364-11B5-4C01-B8F8-428A8D0584AF}" srcOrd="10" destOrd="0" parTransId="{798D40CD-2DD3-4718-B4A3-C7650246B3AE}" sibTransId="{ACF09D39-49CD-4BA9-9895-2CE73DFE2016}"/>
    <dgm:cxn modelId="{C4219ED3-48A0-499C-975D-F1DCF82C898B}" srcId="{2CEF04BB-49BF-4143-BDD9-16F353BB3E7F}" destId="{2D5D8026-4A5C-45D7-99EB-0155A4D8156A}" srcOrd="4" destOrd="0" parTransId="{FF27E9DE-C92B-410B-9F25-45EA1C25A8EF}" sibTransId="{2FB0B253-E916-4E69-B996-2A4F7B97C109}"/>
    <dgm:cxn modelId="{43D2DBD6-C97D-486B-A192-BC2561172D9B}" srcId="{2CEF04BB-49BF-4143-BDD9-16F353BB3E7F}" destId="{B3D4FDB1-562D-4016-B0EF-C8F464AE2593}" srcOrd="5" destOrd="0" parTransId="{A6AB7F94-84D8-4578-94DF-40CEB73A0168}" sibTransId="{0802E344-9D14-4B11-B8D8-F69A7093DEDD}"/>
    <dgm:cxn modelId="{5E9761DD-BFE2-2547-8A4B-F8D87A3F995D}" type="presOf" srcId="{FD5C6364-11B5-4C01-B8F8-428A8D0584AF}" destId="{B75484F1-12FA-DB41-B75F-159A9877E0DA}" srcOrd="0" destOrd="0" presId="urn:microsoft.com/office/officeart/2005/8/layout/vList2"/>
    <dgm:cxn modelId="{BB1E8CE2-5A70-8843-B847-56C8CF4832D8}" type="presOf" srcId="{D9FFCA25-44AD-4429-AAEC-31AAE42B7B15}" destId="{2CF0BCFE-3377-4744-A347-F319804452FA}" srcOrd="0" destOrd="0" presId="urn:microsoft.com/office/officeart/2005/8/layout/vList2"/>
    <dgm:cxn modelId="{66519BE2-4E69-0C42-A3D5-1DC1DC98BB81}" type="presOf" srcId="{2D5D8026-4A5C-45D7-99EB-0155A4D8156A}" destId="{93CD95FB-7A66-F042-8A97-BB66DE8AAA03}" srcOrd="0" destOrd="0" presId="urn:microsoft.com/office/officeart/2005/8/layout/vList2"/>
    <dgm:cxn modelId="{BD8FECE3-0FA6-4A0F-AB25-EC9790F582F8}" srcId="{2CEF04BB-49BF-4143-BDD9-16F353BB3E7F}" destId="{7C1C6456-5636-481D-A70C-1239B6AC3D36}" srcOrd="8" destOrd="0" parTransId="{4B61618A-E96B-48B0-AE40-B937A00D4BDF}" sibTransId="{D5F152AE-5E04-4661-B59C-6A3861207EF2}"/>
    <dgm:cxn modelId="{E72BF0E3-F384-5044-8152-9222FE9C88B4}" type="presOf" srcId="{600CB0D2-7474-46BD-82B6-087744C35A47}" destId="{6BF78621-644C-EA4A-A0D1-9436A6310929}" srcOrd="0" destOrd="0" presId="urn:microsoft.com/office/officeart/2005/8/layout/vList2"/>
    <dgm:cxn modelId="{BFC789E4-647F-684D-9940-176980CFCC41}" type="presOf" srcId="{53ED1C9D-8EFF-4B5E-82D6-A749538B19D5}" destId="{B5C38F6B-576A-B44A-80AB-E792AD0C57D1}" srcOrd="0" destOrd="0" presId="urn:microsoft.com/office/officeart/2005/8/layout/vList2"/>
    <dgm:cxn modelId="{FF241AE9-80EF-41F6-A391-BD8671F811E5}" srcId="{2CEF04BB-49BF-4143-BDD9-16F353BB3E7F}" destId="{53ED1C9D-8EFF-4B5E-82D6-A749538B19D5}" srcOrd="7" destOrd="0" parTransId="{D5F66779-464C-4C91-A866-AED139B0DEE8}" sibTransId="{9328B4FD-8F01-4E85-AC4B-DBC2D666BFD8}"/>
    <dgm:cxn modelId="{CADF728C-0E0D-2748-AF3C-744F32BD5DCF}" type="presParOf" srcId="{F66D52A7-6E2C-494E-B778-6AC8249A6FC0}" destId="{6BF78621-644C-EA4A-A0D1-9436A6310929}" srcOrd="0" destOrd="0" presId="urn:microsoft.com/office/officeart/2005/8/layout/vList2"/>
    <dgm:cxn modelId="{5B670588-47A5-7248-86A2-4B7BA2907A7B}" type="presParOf" srcId="{F66D52A7-6E2C-494E-B778-6AC8249A6FC0}" destId="{AA0C7D2E-0616-6B43-9F3C-A64ABCB72B16}" srcOrd="1" destOrd="0" presId="urn:microsoft.com/office/officeart/2005/8/layout/vList2"/>
    <dgm:cxn modelId="{B1184BA4-E6CE-D542-93EF-AB533D0B743A}" type="presParOf" srcId="{F66D52A7-6E2C-494E-B778-6AC8249A6FC0}" destId="{2CF0BCFE-3377-4744-A347-F319804452FA}" srcOrd="2" destOrd="0" presId="urn:microsoft.com/office/officeart/2005/8/layout/vList2"/>
    <dgm:cxn modelId="{3E9CF917-2B2D-8246-B4E7-A8A3FE6B0108}" type="presParOf" srcId="{F66D52A7-6E2C-494E-B778-6AC8249A6FC0}" destId="{BD3B833E-0B88-1748-B1CA-57A38C7F6C18}" srcOrd="3" destOrd="0" presId="urn:microsoft.com/office/officeart/2005/8/layout/vList2"/>
    <dgm:cxn modelId="{B5E02C27-2AE1-5A49-91AB-61EAE7B0F666}" type="presParOf" srcId="{F66D52A7-6E2C-494E-B778-6AC8249A6FC0}" destId="{D869DFC9-334B-4D4F-BB88-940F9BD75707}" srcOrd="4" destOrd="0" presId="urn:microsoft.com/office/officeart/2005/8/layout/vList2"/>
    <dgm:cxn modelId="{9793BEC0-49C4-4F49-9F97-FF117B2E3BFA}" type="presParOf" srcId="{F66D52A7-6E2C-494E-B778-6AC8249A6FC0}" destId="{253F0E15-3062-654B-8F74-3D06920ACE32}" srcOrd="5" destOrd="0" presId="urn:microsoft.com/office/officeart/2005/8/layout/vList2"/>
    <dgm:cxn modelId="{896A6064-E3CB-044B-86E9-FCF9CC892EF7}" type="presParOf" srcId="{F66D52A7-6E2C-494E-B778-6AC8249A6FC0}" destId="{25BD3B45-A6FB-A44B-825A-E673259076C5}" srcOrd="6" destOrd="0" presId="urn:microsoft.com/office/officeart/2005/8/layout/vList2"/>
    <dgm:cxn modelId="{FB126D82-B02B-4F49-B1EE-A23C93948A74}" type="presParOf" srcId="{F66D52A7-6E2C-494E-B778-6AC8249A6FC0}" destId="{86759CC2-F151-B04C-BAC9-309179FC31D4}" srcOrd="7" destOrd="0" presId="urn:microsoft.com/office/officeart/2005/8/layout/vList2"/>
    <dgm:cxn modelId="{02BE4F8D-5499-1B4B-8A36-A4EF1FC9AE19}" type="presParOf" srcId="{F66D52A7-6E2C-494E-B778-6AC8249A6FC0}" destId="{93CD95FB-7A66-F042-8A97-BB66DE8AAA03}" srcOrd="8" destOrd="0" presId="urn:microsoft.com/office/officeart/2005/8/layout/vList2"/>
    <dgm:cxn modelId="{AB54D03E-35FF-5D4A-B0C6-CCF7DA8F05C7}" type="presParOf" srcId="{F66D52A7-6E2C-494E-B778-6AC8249A6FC0}" destId="{3762F5DE-0129-A74D-A07C-BF3B104DE410}" srcOrd="9" destOrd="0" presId="urn:microsoft.com/office/officeart/2005/8/layout/vList2"/>
    <dgm:cxn modelId="{607B2AE8-2082-AF46-BB4D-ECB814BC3D55}" type="presParOf" srcId="{F66D52A7-6E2C-494E-B778-6AC8249A6FC0}" destId="{2D5AC211-6B18-3044-B811-9FB3EB46D571}" srcOrd="10" destOrd="0" presId="urn:microsoft.com/office/officeart/2005/8/layout/vList2"/>
    <dgm:cxn modelId="{8165B658-94AC-3643-BF8A-43BA2EC32F7F}" type="presParOf" srcId="{F66D52A7-6E2C-494E-B778-6AC8249A6FC0}" destId="{9719A314-4A23-F544-97F8-E148AF9D0E23}" srcOrd="11" destOrd="0" presId="urn:microsoft.com/office/officeart/2005/8/layout/vList2"/>
    <dgm:cxn modelId="{4134E11E-2860-B14D-9B97-7687C124B5DF}" type="presParOf" srcId="{F66D52A7-6E2C-494E-B778-6AC8249A6FC0}" destId="{5FC5527E-C343-B84D-B27A-B171F80B055B}" srcOrd="12" destOrd="0" presId="urn:microsoft.com/office/officeart/2005/8/layout/vList2"/>
    <dgm:cxn modelId="{DE8426C5-C592-6E48-AED0-EBA170B4D845}" type="presParOf" srcId="{F66D52A7-6E2C-494E-B778-6AC8249A6FC0}" destId="{06A79782-7EBF-754D-B115-6726E6BC913B}" srcOrd="13" destOrd="0" presId="urn:microsoft.com/office/officeart/2005/8/layout/vList2"/>
    <dgm:cxn modelId="{DFE9CD91-375A-5442-96E4-692EFA394641}" type="presParOf" srcId="{F66D52A7-6E2C-494E-B778-6AC8249A6FC0}" destId="{B5C38F6B-576A-B44A-80AB-E792AD0C57D1}" srcOrd="14" destOrd="0" presId="urn:microsoft.com/office/officeart/2005/8/layout/vList2"/>
    <dgm:cxn modelId="{9ED62DAB-73B6-B84C-991E-70328E02AF5F}" type="presParOf" srcId="{F66D52A7-6E2C-494E-B778-6AC8249A6FC0}" destId="{6AAEEA89-C965-3B4D-BEFB-45E59F595CAF}" srcOrd="15" destOrd="0" presId="urn:microsoft.com/office/officeart/2005/8/layout/vList2"/>
    <dgm:cxn modelId="{FD5CAACC-CD9B-DC47-BB24-B54443B5387F}" type="presParOf" srcId="{F66D52A7-6E2C-494E-B778-6AC8249A6FC0}" destId="{9D7FC6C8-F7C3-1C43-BEDF-675BBCE3C49E}" srcOrd="16" destOrd="0" presId="urn:microsoft.com/office/officeart/2005/8/layout/vList2"/>
    <dgm:cxn modelId="{300AB364-24BC-D047-A690-C432A6056911}" type="presParOf" srcId="{F66D52A7-6E2C-494E-B778-6AC8249A6FC0}" destId="{7E50628B-13C0-0A4D-A8C7-0CA86E2AF748}" srcOrd="17" destOrd="0" presId="urn:microsoft.com/office/officeart/2005/8/layout/vList2"/>
    <dgm:cxn modelId="{F15A9F29-570B-5641-BA76-4BBA6D2C8334}" type="presParOf" srcId="{F66D52A7-6E2C-494E-B778-6AC8249A6FC0}" destId="{51399B4D-0173-2E40-AB8C-5DEF76B5260F}" srcOrd="18" destOrd="0" presId="urn:microsoft.com/office/officeart/2005/8/layout/vList2"/>
    <dgm:cxn modelId="{B4095F7C-D909-6C4C-AF86-5DE8F96C7959}" type="presParOf" srcId="{F66D52A7-6E2C-494E-B778-6AC8249A6FC0}" destId="{4B516A8D-B00C-F046-8E66-78BC1BD4BBB9}" srcOrd="19" destOrd="0" presId="urn:microsoft.com/office/officeart/2005/8/layout/vList2"/>
    <dgm:cxn modelId="{8DE77455-59E9-E94E-8010-182EA240D343}" type="presParOf" srcId="{F66D52A7-6E2C-494E-B778-6AC8249A6FC0}" destId="{B75484F1-12FA-DB41-B75F-159A9877E0DA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FFC310-FD03-452E-8B33-6A30A4784B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6C07B1-6820-4BED-8957-674FDBC6B5FA}">
      <dgm:prSet/>
      <dgm:spPr/>
      <dgm:t>
        <a:bodyPr/>
        <a:lstStyle/>
        <a:p>
          <a:r>
            <a:rPr lang="en-US" b="1"/>
            <a:t>Project Name:</a:t>
          </a:r>
          <a:r>
            <a:rPr lang="en-US"/>
            <a:t> Autonomous Waypoint Navigation Software</a:t>
          </a:r>
        </a:p>
      </dgm:t>
    </dgm:pt>
    <dgm:pt modelId="{7A0F63BE-75C5-483E-98B2-CD47A07AA298}" type="parTrans" cxnId="{A0259C44-3F92-44D4-B73E-4DFDE7BCE34E}">
      <dgm:prSet/>
      <dgm:spPr/>
      <dgm:t>
        <a:bodyPr/>
        <a:lstStyle/>
        <a:p>
          <a:endParaRPr lang="en-US"/>
        </a:p>
      </dgm:t>
    </dgm:pt>
    <dgm:pt modelId="{B4B0A3FB-FEEE-4A69-A561-76DE8F6F8690}" type="sibTrans" cxnId="{A0259C44-3F92-44D4-B73E-4DFDE7BCE34E}">
      <dgm:prSet/>
      <dgm:spPr/>
      <dgm:t>
        <a:bodyPr/>
        <a:lstStyle/>
        <a:p>
          <a:endParaRPr lang="en-US"/>
        </a:p>
      </dgm:t>
    </dgm:pt>
    <dgm:pt modelId="{F35216A2-410C-4CA0-B45E-63CE8C6B5EAA}">
      <dgm:prSet/>
      <dgm:spPr/>
      <dgm:t>
        <a:bodyPr/>
        <a:lstStyle/>
        <a:p>
          <a:r>
            <a:rPr lang="en-US" b="1"/>
            <a:t>Platform:</a:t>
          </a:r>
          <a:r>
            <a:rPr lang="en-US"/>
            <a:t> Raspberry Pi 5 (Debian-based OS)</a:t>
          </a:r>
        </a:p>
      </dgm:t>
    </dgm:pt>
    <dgm:pt modelId="{FAB5C90D-F293-46C5-B2C2-AC95F2A1F2CD}" type="parTrans" cxnId="{25E0ACBD-96F2-4941-9DAF-B9AC486339F4}">
      <dgm:prSet/>
      <dgm:spPr/>
      <dgm:t>
        <a:bodyPr/>
        <a:lstStyle/>
        <a:p>
          <a:endParaRPr lang="en-US"/>
        </a:p>
      </dgm:t>
    </dgm:pt>
    <dgm:pt modelId="{250659D9-2B14-4BFF-85D7-6391778CFD8C}" type="sibTrans" cxnId="{25E0ACBD-96F2-4941-9DAF-B9AC486339F4}">
      <dgm:prSet/>
      <dgm:spPr/>
      <dgm:t>
        <a:bodyPr/>
        <a:lstStyle/>
        <a:p>
          <a:endParaRPr lang="en-US"/>
        </a:p>
      </dgm:t>
    </dgm:pt>
    <dgm:pt modelId="{BA89D57B-0BF3-4B9A-AFEF-F91EF263CFE7}">
      <dgm:prSet/>
      <dgm:spPr/>
      <dgm:t>
        <a:bodyPr/>
        <a:lstStyle/>
        <a:p>
          <a:r>
            <a:rPr lang="en-US" b="1"/>
            <a:t>Author of SBOM:</a:t>
          </a:r>
          <a:r>
            <a:rPr lang="en-US"/>
            <a:t> Shawn Kim (Software Developer)</a:t>
          </a:r>
        </a:p>
      </dgm:t>
    </dgm:pt>
    <dgm:pt modelId="{DB223F1C-9140-4576-97E8-5452E34A0885}" type="parTrans" cxnId="{C643FC0A-7896-4BB7-ADDB-018F0DDFBD45}">
      <dgm:prSet/>
      <dgm:spPr/>
      <dgm:t>
        <a:bodyPr/>
        <a:lstStyle/>
        <a:p>
          <a:endParaRPr lang="en-US"/>
        </a:p>
      </dgm:t>
    </dgm:pt>
    <dgm:pt modelId="{E5980A02-6D94-492C-A91C-729A41F88A78}" type="sibTrans" cxnId="{C643FC0A-7896-4BB7-ADDB-018F0DDFBD45}">
      <dgm:prSet/>
      <dgm:spPr/>
      <dgm:t>
        <a:bodyPr/>
        <a:lstStyle/>
        <a:p>
          <a:endParaRPr lang="en-US"/>
        </a:p>
      </dgm:t>
    </dgm:pt>
    <dgm:pt modelId="{950FC381-6F37-4AA1-82D8-2F5C3C9A4F4D}">
      <dgm:prSet/>
      <dgm:spPr/>
      <dgm:t>
        <a:bodyPr/>
        <a:lstStyle/>
        <a:p>
          <a:r>
            <a:rPr lang="en-US" b="1"/>
            <a:t>SBOM Assembly Date:</a:t>
          </a:r>
          <a:r>
            <a:rPr lang="en-US"/>
            <a:t> June 25, 2025</a:t>
          </a:r>
        </a:p>
      </dgm:t>
    </dgm:pt>
    <dgm:pt modelId="{83F412C9-CA79-4AC1-BAD2-770C57AD5E8F}" type="parTrans" cxnId="{ADA1B0C7-0B33-478B-8519-6C6D2B968816}">
      <dgm:prSet/>
      <dgm:spPr/>
      <dgm:t>
        <a:bodyPr/>
        <a:lstStyle/>
        <a:p>
          <a:endParaRPr lang="en-US"/>
        </a:p>
      </dgm:t>
    </dgm:pt>
    <dgm:pt modelId="{5E07BDCD-A848-45D1-8CF7-150E5127EAB9}" type="sibTrans" cxnId="{ADA1B0C7-0B33-478B-8519-6C6D2B968816}">
      <dgm:prSet/>
      <dgm:spPr/>
      <dgm:t>
        <a:bodyPr/>
        <a:lstStyle/>
        <a:p>
          <a:endParaRPr lang="en-US"/>
        </a:p>
      </dgm:t>
    </dgm:pt>
    <dgm:pt modelId="{83BC055F-5051-4B89-80F1-2B168B20470A}" type="pres">
      <dgm:prSet presAssocID="{59FFC310-FD03-452E-8B33-6A30A4784B4F}" presName="root" presStyleCnt="0">
        <dgm:presLayoutVars>
          <dgm:dir/>
          <dgm:resizeHandles val="exact"/>
        </dgm:presLayoutVars>
      </dgm:prSet>
      <dgm:spPr/>
    </dgm:pt>
    <dgm:pt modelId="{6B35EE10-6FBA-477F-9F0E-C7987DD3DFD5}" type="pres">
      <dgm:prSet presAssocID="{916C07B1-6820-4BED-8957-674FDBC6B5FA}" presName="compNode" presStyleCnt="0"/>
      <dgm:spPr/>
    </dgm:pt>
    <dgm:pt modelId="{73348E92-020B-4DFA-8EEF-F75B6D2749E3}" type="pres">
      <dgm:prSet presAssocID="{916C07B1-6820-4BED-8957-674FDBC6B5FA}" presName="bgRect" presStyleLbl="bgShp" presStyleIdx="0" presStyleCnt="4"/>
      <dgm:spPr/>
    </dgm:pt>
    <dgm:pt modelId="{0039F8D8-CE80-4374-A256-F490FD92C60B}" type="pres">
      <dgm:prSet presAssocID="{916C07B1-6820-4BED-8957-674FDBC6B5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20B0A82E-E7B1-4163-8392-510AABE09980}" type="pres">
      <dgm:prSet presAssocID="{916C07B1-6820-4BED-8957-674FDBC6B5FA}" presName="spaceRect" presStyleCnt="0"/>
      <dgm:spPr/>
    </dgm:pt>
    <dgm:pt modelId="{14DC5714-F007-4ECB-92FB-E380530C4BD4}" type="pres">
      <dgm:prSet presAssocID="{916C07B1-6820-4BED-8957-674FDBC6B5FA}" presName="parTx" presStyleLbl="revTx" presStyleIdx="0" presStyleCnt="4">
        <dgm:presLayoutVars>
          <dgm:chMax val="0"/>
          <dgm:chPref val="0"/>
        </dgm:presLayoutVars>
      </dgm:prSet>
      <dgm:spPr/>
    </dgm:pt>
    <dgm:pt modelId="{6C559B1D-E0DC-4E58-B72A-A8F8D6CD0FFC}" type="pres">
      <dgm:prSet presAssocID="{B4B0A3FB-FEEE-4A69-A561-76DE8F6F8690}" presName="sibTrans" presStyleCnt="0"/>
      <dgm:spPr/>
    </dgm:pt>
    <dgm:pt modelId="{3A0FF596-C802-4C28-AEC7-D4737A43C4F3}" type="pres">
      <dgm:prSet presAssocID="{F35216A2-410C-4CA0-B45E-63CE8C6B5EAA}" presName="compNode" presStyleCnt="0"/>
      <dgm:spPr/>
    </dgm:pt>
    <dgm:pt modelId="{BF0A634A-23B5-402A-8580-E2E480FB0DA6}" type="pres">
      <dgm:prSet presAssocID="{F35216A2-410C-4CA0-B45E-63CE8C6B5EAA}" presName="bgRect" presStyleLbl="bgShp" presStyleIdx="1" presStyleCnt="4"/>
      <dgm:spPr/>
    </dgm:pt>
    <dgm:pt modelId="{593E1426-2D85-4625-8A0F-C0112D5D5FE8}" type="pres">
      <dgm:prSet presAssocID="{F35216A2-410C-4CA0-B45E-63CE8C6B5E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"/>
        </a:ext>
      </dgm:extLst>
    </dgm:pt>
    <dgm:pt modelId="{56A71915-9647-4089-982D-889BCD47C2E7}" type="pres">
      <dgm:prSet presAssocID="{F35216A2-410C-4CA0-B45E-63CE8C6B5EAA}" presName="spaceRect" presStyleCnt="0"/>
      <dgm:spPr/>
    </dgm:pt>
    <dgm:pt modelId="{C73CD722-905A-4F03-9554-A4B33BAFAF6E}" type="pres">
      <dgm:prSet presAssocID="{F35216A2-410C-4CA0-B45E-63CE8C6B5EAA}" presName="parTx" presStyleLbl="revTx" presStyleIdx="1" presStyleCnt="4">
        <dgm:presLayoutVars>
          <dgm:chMax val="0"/>
          <dgm:chPref val="0"/>
        </dgm:presLayoutVars>
      </dgm:prSet>
      <dgm:spPr/>
    </dgm:pt>
    <dgm:pt modelId="{C38EDA3D-1D41-40DF-B11E-0DC52404FE2B}" type="pres">
      <dgm:prSet presAssocID="{250659D9-2B14-4BFF-85D7-6391778CFD8C}" presName="sibTrans" presStyleCnt="0"/>
      <dgm:spPr/>
    </dgm:pt>
    <dgm:pt modelId="{75F4441B-78D0-432C-BCE9-C2987279BFDE}" type="pres">
      <dgm:prSet presAssocID="{BA89D57B-0BF3-4B9A-AFEF-F91EF263CFE7}" presName="compNode" presStyleCnt="0"/>
      <dgm:spPr/>
    </dgm:pt>
    <dgm:pt modelId="{823184B0-3586-46E6-92E0-2849CC1247B6}" type="pres">
      <dgm:prSet presAssocID="{BA89D57B-0BF3-4B9A-AFEF-F91EF263CFE7}" presName="bgRect" presStyleLbl="bgShp" presStyleIdx="2" presStyleCnt="4"/>
      <dgm:spPr/>
    </dgm:pt>
    <dgm:pt modelId="{D6EA134C-154C-40DE-AD60-6D37B4F5FA4F}" type="pres">
      <dgm:prSet presAssocID="{BA89D57B-0BF3-4B9A-AFEF-F91EF263CF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E7912A9F-FE62-44E5-9220-0A7074794804}" type="pres">
      <dgm:prSet presAssocID="{BA89D57B-0BF3-4B9A-AFEF-F91EF263CFE7}" presName="spaceRect" presStyleCnt="0"/>
      <dgm:spPr/>
    </dgm:pt>
    <dgm:pt modelId="{5FE7F870-85F6-4FAF-84FD-9CDC37997A06}" type="pres">
      <dgm:prSet presAssocID="{BA89D57B-0BF3-4B9A-AFEF-F91EF263CFE7}" presName="parTx" presStyleLbl="revTx" presStyleIdx="2" presStyleCnt="4">
        <dgm:presLayoutVars>
          <dgm:chMax val="0"/>
          <dgm:chPref val="0"/>
        </dgm:presLayoutVars>
      </dgm:prSet>
      <dgm:spPr/>
    </dgm:pt>
    <dgm:pt modelId="{888CE85E-9AE7-412F-9E3E-B6A887E65873}" type="pres">
      <dgm:prSet presAssocID="{E5980A02-6D94-492C-A91C-729A41F88A78}" presName="sibTrans" presStyleCnt="0"/>
      <dgm:spPr/>
    </dgm:pt>
    <dgm:pt modelId="{F865649D-F725-43BA-BB41-F97588F68269}" type="pres">
      <dgm:prSet presAssocID="{950FC381-6F37-4AA1-82D8-2F5C3C9A4F4D}" presName="compNode" presStyleCnt="0"/>
      <dgm:spPr/>
    </dgm:pt>
    <dgm:pt modelId="{6607502C-CE13-49A4-8301-D81E15B0BAD9}" type="pres">
      <dgm:prSet presAssocID="{950FC381-6F37-4AA1-82D8-2F5C3C9A4F4D}" presName="bgRect" presStyleLbl="bgShp" presStyleIdx="3" presStyleCnt="4"/>
      <dgm:spPr/>
    </dgm:pt>
    <dgm:pt modelId="{D54AC06F-B8EE-4786-A5D0-3D2CA489021C}" type="pres">
      <dgm:prSet presAssocID="{950FC381-6F37-4AA1-82D8-2F5C3C9A4F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249AEA0A-78A3-420D-9B70-1D89C7BBEB99}" type="pres">
      <dgm:prSet presAssocID="{950FC381-6F37-4AA1-82D8-2F5C3C9A4F4D}" presName="spaceRect" presStyleCnt="0"/>
      <dgm:spPr/>
    </dgm:pt>
    <dgm:pt modelId="{7270A113-67E8-482D-84EF-BAA4E56DF807}" type="pres">
      <dgm:prSet presAssocID="{950FC381-6F37-4AA1-82D8-2F5C3C9A4F4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643FC0A-7896-4BB7-ADDB-018F0DDFBD45}" srcId="{59FFC310-FD03-452E-8B33-6A30A4784B4F}" destId="{BA89D57B-0BF3-4B9A-AFEF-F91EF263CFE7}" srcOrd="2" destOrd="0" parTransId="{DB223F1C-9140-4576-97E8-5452E34A0885}" sibTransId="{E5980A02-6D94-492C-A91C-729A41F88A78}"/>
    <dgm:cxn modelId="{7935521A-AA1E-48B6-BB32-577C26A8DCDE}" type="presOf" srcId="{59FFC310-FD03-452E-8B33-6A30A4784B4F}" destId="{83BC055F-5051-4B89-80F1-2B168B20470A}" srcOrd="0" destOrd="0" presId="urn:microsoft.com/office/officeart/2018/2/layout/IconVerticalSolidList"/>
    <dgm:cxn modelId="{CF9FAE1D-24EE-48C1-B095-2ADC488F9E43}" type="presOf" srcId="{F35216A2-410C-4CA0-B45E-63CE8C6B5EAA}" destId="{C73CD722-905A-4F03-9554-A4B33BAFAF6E}" srcOrd="0" destOrd="0" presId="urn:microsoft.com/office/officeart/2018/2/layout/IconVerticalSolidList"/>
    <dgm:cxn modelId="{A0259C44-3F92-44D4-B73E-4DFDE7BCE34E}" srcId="{59FFC310-FD03-452E-8B33-6A30A4784B4F}" destId="{916C07B1-6820-4BED-8957-674FDBC6B5FA}" srcOrd="0" destOrd="0" parTransId="{7A0F63BE-75C5-483E-98B2-CD47A07AA298}" sibTransId="{B4B0A3FB-FEEE-4A69-A561-76DE8F6F8690}"/>
    <dgm:cxn modelId="{6AD3506B-1BCC-4812-89ED-FB35FC3F7DD5}" type="presOf" srcId="{BA89D57B-0BF3-4B9A-AFEF-F91EF263CFE7}" destId="{5FE7F870-85F6-4FAF-84FD-9CDC37997A06}" srcOrd="0" destOrd="0" presId="urn:microsoft.com/office/officeart/2018/2/layout/IconVerticalSolidList"/>
    <dgm:cxn modelId="{660C4A79-8E21-4CEA-9CA5-B323C27DD00F}" type="presOf" srcId="{950FC381-6F37-4AA1-82D8-2F5C3C9A4F4D}" destId="{7270A113-67E8-482D-84EF-BAA4E56DF807}" srcOrd="0" destOrd="0" presId="urn:microsoft.com/office/officeart/2018/2/layout/IconVerticalSolidList"/>
    <dgm:cxn modelId="{4BBDB497-D1BD-4BEB-B394-74D9A06D155B}" type="presOf" srcId="{916C07B1-6820-4BED-8957-674FDBC6B5FA}" destId="{14DC5714-F007-4ECB-92FB-E380530C4BD4}" srcOrd="0" destOrd="0" presId="urn:microsoft.com/office/officeart/2018/2/layout/IconVerticalSolidList"/>
    <dgm:cxn modelId="{25E0ACBD-96F2-4941-9DAF-B9AC486339F4}" srcId="{59FFC310-FD03-452E-8B33-6A30A4784B4F}" destId="{F35216A2-410C-4CA0-B45E-63CE8C6B5EAA}" srcOrd="1" destOrd="0" parTransId="{FAB5C90D-F293-46C5-B2C2-AC95F2A1F2CD}" sibTransId="{250659D9-2B14-4BFF-85D7-6391778CFD8C}"/>
    <dgm:cxn modelId="{ADA1B0C7-0B33-478B-8519-6C6D2B968816}" srcId="{59FFC310-FD03-452E-8B33-6A30A4784B4F}" destId="{950FC381-6F37-4AA1-82D8-2F5C3C9A4F4D}" srcOrd="3" destOrd="0" parTransId="{83F412C9-CA79-4AC1-BAD2-770C57AD5E8F}" sibTransId="{5E07BDCD-A848-45D1-8CF7-150E5127EAB9}"/>
    <dgm:cxn modelId="{1DF0F3DC-E388-4297-B19F-12FDDEEDFA83}" type="presParOf" srcId="{83BC055F-5051-4B89-80F1-2B168B20470A}" destId="{6B35EE10-6FBA-477F-9F0E-C7987DD3DFD5}" srcOrd="0" destOrd="0" presId="urn:microsoft.com/office/officeart/2018/2/layout/IconVerticalSolidList"/>
    <dgm:cxn modelId="{0FF19815-D0FD-487F-9104-16B4DB8BB9F1}" type="presParOf" srcId="{6B35EE10-6FBA-477F-9F0E-C7987DD3DFD5}" destId="{73348E92-020B-4DFA-8EEF-F75B6D2749E3}" srcOrd="0" destOrd="0" presId="urn:microsoft.com/office/officeart/2018/2/layout/IconVerticalSolidList"/>
    <dgm:cxn modelId="{05C08FE4-6044-498A-86C1-720720F45A90}" type="presParOf" srcId="{6B35EE10-6FBA-477F-9F0E-C7987DD3DFD5}" destId="{0039F8D8-CE80-4374-A256-F490FD92C60B}" srcOrd="1" destOrd="0" presId="urn:microsoft.com/office/officeart/2018/2/layout/IconVerticalSolidList"/>
    <dgm:cxn modelId="{7887A45A-D207-4443-ABB3-25BCEC7168DF}" type="presParOf" srcId="{6B35EE10-6FBA-477F-9F0E-C7987DD3DFD5}" destId="{20B0A82E-E7B1-4163-8392-510AABE09980}" srcOrd="2" destOrd="0" presId="urn:microsoft.com/office/officeart/2018/2/layout/IconVerticalSolidList"/>
    <dgm:cxn modelId="{36885841-5380-477B-8D59-02F3652449E0}" type="presParOf" srcId="{6B35EE10-6FBA-477F-9F0E-C7987DD3DFD5}" destId="{14DC5714-F007-4ECB-92FB-E380530C4BD4}" srcOrd="3" destOrd="0" presId="urn:microsoft.com/office/officeart/2018/2/layout/IconVerticalSolidList"/>
    <dgm:cxn modelId="{7D402A69-CF8A-40A6-A9BF-98889D652CA7}" type="presParOf" srcId="{83BC055F-5051-4B89-80F1-2B168B20470A}" destId="{6C559B1D-E0DC-4E58-B72A-A8F8D6CD0FFC}" srcOrd="1" destOrd="0" presId="urn:microsoft.com/office/officeart/2018/2/layout/IconVerticalSolidList"/>
    <dgm:cxn modelId="{7DE8B0BB-B5E0-4813-AAA7-0BFB831D2F7E}" type="presParOf" srcId="{83BC055F-5051-4B89-80F1-2B168B20470A}" destId="{3A0FF596-C802-4C28-AEC7-D4737A43C4F3}" srcOrd="2" destOrd="0" presId="urn:microsoft.com/office/officeart/2018/2/layout/IconVerticalSolidList"/>
    <dgm:cxn modelId="{BC4C9EA3-9F2E-491B-9D80-C9485C5F0335}" type="presParOf" srcId="{3A0FF596-C802-4C28-AEC7-D4737A43C4F3}" destId="{BF0A634A-23B5-402A-8580-E2E480FB0DA6}" srcOrd="0" destOrd="0" presId="urn:microsoft.com/office/officeart/2018/2/layout/IconVerticalSolidList"/>
    <dgm:cxn modelId="{08D4FC04-7AA2-454B-811D-5ED811344F8D}" type="presParOf" srcId="{3A0FF596-C802-4C28-AEC7-D4737A43C4F3}" destId="{593E1426-2D85-4625-8A0F-C0112D5D5FE8}" srcOrd="1" destOrd="0" presId="urn:microsoft.com/office/officeart/2018/2/layout/IconVerticalSolidList"/>
    <dgm:cxn modelId="{748F5C84-A124-4B8E-8AC9-A9E7F7D67C58}" type="presParOf" srcId="{3A0FF596-C802-4C28-AEC7-D4737A43C4F3}" destId="{56A71915-9647-4089-982D-889BCD47C2E7}" srcOrd="2" destOrd="0" presId="urn:microsoft.com/office/officeart/2018/2/layout/IconVerticalSolidList"/>
    <dgm:cxn modelId="{6F1283FF-9D64-42F9-96FA-58F6707DF9B2}" type="presParOf" srcId="{3A0FF596-C802-4C28-AEC7-D4737A43C4F3}" destId="{C73CD722-905A-4F03-9554-A4B33BAFAF6E}" srcOrd="3" destOrd="0" presId="urn:microsoft.com/office/officeart/2018/2/layout/IconVerticalSolidList"/>
    <dgm:cxn modelId="{14B8F576-E77B-47CC-A070-01950F9DB799}" type="presParOf" srcId="{83BC055F-5051-4B89-80F1-2B168B20470A}" destId="{C38EDA3D-1D41-40DF-B11E-0DC52404FE2B}" srcOrd="3" destOrd="0" presId="urn:microsoft.com/office/officeart/2018/2/layout/IconVerticalSolidList"/>
    <dgm:cxn modelId="{13606CD6-611F-4281-9EE6-F03FD6D8AEAB}" type="presParOf" srcId="{83BC055F-5051-4B89-80F1-2B168B20470A}" destId="{75F4441B-78D0-432C-BCE9-C2987279BFDE}" srcOrd="4" destOrd="0" presId="urn:microsoft.com/office/officeart/2018/2/layout/IconVerticalSolidList"/>
    <dgm:cxn modelId="{A8605660-8661-4F13-B6BE-6FB9DB9F95B6}" type="presParOf" srcId="{75F4441B-78D0-432C-BCE9-C2987279BFDE}" destId="{823184B0-3586-46E6-92E0-2849CC1247B6}" srcOrd="0" destOrd="0" presId="urn:microsoft.com/office/officeart/2018/2/layout/IconVerticalSolidList"/>
    <dgm:cxn modelId="{C0668E12-A1CF-42DB-902F-C039633F4616}" type="presParOf" srcId="{75F4441B-78D0-432C-BCE9-C2987279BFDE}" destId="{D6EA134C-154C-40DE-AD60-6D37B4F5FA4F}" srcOrd="1" destOrd="0" presId="urn:microsoft.com/office/officeart/2018/2/layout/IconVerticalSolidList"/>
    <dgm:cxn modelId="{53FB2BA7-A04D-4875-8010-9240A12D1A53}" type="presParOf" srcId="{75F4441B-78D0-432C-BCE9-C2987279BFDE}" destId="{E7912A9F-FE62-44E5-9220-0A7074794804}" srcOrd="2" destOrd="0" presId="urn:microsoft.com/office/officeart/2018/2/layout/IconVerticalSolidList"/>
    <dgm:cxn modelId="{BADEE653-52C6-420A-8870-DF5C44C4F233}" type="presParOf" srcId="{75F4441B-78D0-432C-BCE9-C2987279BFDE}" destId="{5FE7F870-85F6-4FAF-84FD-9CDC37997A06}" srcOrd="3" destOrd="0" presId="urn:microsoft.com/office/officeart/2018/2/layout/IconVerticalSolidList"/>
    <dgm:cxn modelId="{C00C2E65-6FF0-49C4-A10C-95DF017260E4}" type="presParOf" srcId="{83BC055F-5051-4B89-80F1-2B168B20470A}" destId="{888CE85E-9AE7-412F-9E3E-B6A887E65873}" srcOrd="5" destOrd="0" presId="urn:microsoft.com/office/officeart/2018/2/layout/IconVerticalSolidList"/>
    <dgm:cxn modelId="{22611468-3D02-4AA0-A212-D343427FCEC6}" type="presParOf" srcId="{83BC055F-5051-4B89-80F1-2B168B20470A}" destId="{F865649D-F725-43BA-BB41-F97588F68269}" srcOrd="6" destOrd="0" presId="urn:microsoft.com/office/officeart/2018/2/layout/IconVerticalSolidList"/>
    <dgm:cxn modelId="{D8E2D2A2-95BC-463B-AE42-E797A89581E3}" type="presParOf" srcId="{F865649D-F725-43BA-BB41-F97588F68269}" destId="{6607502C-CE13-49A4-8301-D81E15B0BAD9}" srcOrd="0" destOrd="0" presId="urn:microsoft.com/office/officeart/2018/2/layout/IconVerticalSolidList"/>
    <dgm:cxn modelId="{2C5A9311-1FD3-45E8-B91E-9BE0826E86F0}" type="presParOf" srcId="{F865649D-F725-43BA-BB41-F97588F68269}" destId="{D54AC06F-B8EE-4786-A5D0-3D2CA489021C}" srcOrd="1" destOrd="0" presId="urn:microsoft.com/office/officeart/2018/2/layout/IconVerticalSolidList"/>
    <dgm:cxn modelId="{E30BA491-0BE3-4A29-8383-5A133BD6B05C}" type="presParOf" srcId="{F865649D-F725-43BA-BB41-F97588F68269}" destId="{249AEA0A-78A3-420D-9B70-1D89C7BBEB99}" srcOrd="2" destOrd="0" presId="urn:microsoft.com/office/officeart/2018/2/layout/IconVerticalSolidList"/>
    <dgm:cxn modelId="{D7DAABC8-7D3A-425F-8E01-2BDFE51117DC}" type="presParOf" srcId="{F865649D-F725-43BA-BB41-F97588F68269}" destId="{7270A113-67E8-482D-84EF-BAA4E56DF8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58DCE5-CAD7-4B26-A870-2165E3E201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30E1BCC-ECB9-48A6-BE75-D6452F74EF5B}">
      <dgm:prSet/>
      <dgm:spPr/>
      <dgm:t>
        <a:bodyPr/>
        <a:lstStyle/>
        <a:p>
          <a:r>
            <a:rPr lang="en-US"/>
            <a:t>All source code components and build scripts are hosted in the project repository: </a:t>
          </a:r>
          <a:r>
            <a:rPr lang="en-US">
              <a:hlinkClick xmlns:r="http://schemas.openxmlformats.org/officeDocument/2006/relationships" r:id="rId1"/>
            </a:rPr>
            <a:t>github.com/kimsh02/awns-rpi5</a:t>
          </a:r>
          <a:r>
            <a:rPr lang="en-US"/>
            <a:t>.</a:t>
          </a:r>
        </a:p>
      </dgm:t>
    </dgm:pt>
    <dgm:pt modelId="{D35DC5F5-4C88-4CCA-831E-CE9821B1D10D}" type="parTrans" cxnId="{F9B16FE7-4222-4574-80DF-5A727152A92F}">
      <dgm:prSet/>
      <dgm:spPr/>
      <dgm:t>
        <a:bodyPr/>
        <a:lstStyle/>
        <a:p>
          <a:endParaRPr lang="en-US"/>
        </a:p>
      </dgm:t>
    </dgm:pt>
    <dgm:pt modelId="{897ED076-3D0B-4014-9DC2-4E3C84320BA6}" type="sibTrans" cxnId="{F9B16FE7-4222-4574-80DF-5A727152A92F}">
      <dgm:prSet/>
      <dgm:spPr/>
      <dgm:t>
        <a:bodyPr/>
        <a:lstStyle/>
        <a:p>
          <a:endParaRPr lang="en-US"/>
        </a:p>
      </dgm:t>
    </dgm:pt>
    <dgm:pt modelId="{C98CD8C2-58C7-4725-BBF6-D0A07EF38A06}">
      <dgm:prSet/>
      <dgm:spPr/>
      <dgm:t>
        <a:bodyPr/>
        <a:lstStyle/>
        <a:p>
          <a:r>
            <a:rPr lang="en-US"/>
            <a:t>Dependency relationships and licenses were verified as of SBOM assembly date.</a:t>
          </a:r>
        </a:p>
      </dgm:t>
    </dgm:pt>
    <dgm:pt modelId="{495F0E89-83F1-4022-8188-9C40BCB44AAF}" type="parTrans" cxnId="{AEFF327B-8963-4C9E-8829-A3384CCACCC7}">
      <dgm:prSet/>
      <dgm:spPr/>
      <dgm:t>
        <a:bodyPr/>
        <a:lstStyle/>
        <a:p>
          <a:endParaRPr lang="en-US"/>
        </a:p>
      </dgm:t>
    </dgm:pt>
    <dgm:pt modelId="{43E47537-47F2-48B3-98CB-A26E95AC6386}" type="sibTrans" cxnId="{AEFF327B-8963-4C9E-8829-A3384CCACCC7}">
      <dgm:prSet/>
      <dgm:spPr/>
      <dgm:t>
        <a:bodyPr/>
        <a:lstStyle/>
        <a:p>
          <a:endParaRPr lang="en-US"/>
        </a:p>
      </dgm:t>
    </dgm:pt>
    <dgm:pt modelId="{BC74FACB-EE6E-46F6-B8CB-4CB6467E94FF}">
      <dgm:prSet/>
      <dgm:spPr/>
      <dgm:t>
        <a:bodyPr/>
        <a:lstStyle/>
        <a:p>
          <a:r>
            <a:rPr lang="en-US"/>
            <a:t>No known vulnerabilities were reported in the components used at the time of assembly.</a:t>
          </a:r>
        </a:p>
      </dgm:t>
    </dgm:pt>
    <dgm:pt modelId="{6B9E453E-E432-45A1-B921-DDBCACF18C0E}" type="parTrans" cxnId="{8758F434-7A32-4842-941C-0D974F9DE4B2}">
      <dgm:prSet/>
      <dgm:spPr/>
      <dgm:t>
        <a:bodyPr/>
        <a:lstStyle/>
        <a:p>
          <a:endParaRPr lang="en-US"/>
        </a:p>
      </dgm:t>
    </dgm:pt>
    <dgm:pt modelId="{D0229712-A0EF-4FD6-AE9C-6A9A10CD05AF}" type="sibTrans" cxnId="{8758F434-7A32-4842-941C-0D974F9DE4B2}">
      <dgm:prSet/>
      <dgm:spPr/>
      <dgm:t>
        <a:bodyPr/>
        <a:lstStyle/>
        <a:p>
          <a:endParaRPr lang="en-US"/>
        </a:p>
      </dgm:t>
    </dgm:pt>
    <dgm:pt modelId="{BFBD98D6-0DCC-4966-A327-4575747039D3}" type="pres">
      <dgm:prSet presAssocID="{2758DCE5-CAD7-4B26-A870-2165E3E20198}" presName="root" presStyleCnt="0">
        <dgm:presLayoutVars>
          <dgm:dir/>
          <dgm:resizeHandles val="exact"/>
        </dgm:presLayoutVars>
      </dgm:prSet>
      <dgm:spPr/>
    </dgm:pt>
    <dgm:pt modelId="{C9B49C29-AB54-41C8-8AD2-F14C12BA1270}" type="pres">
      <dgm:prSet presAssocID="{030E1BCC-ECB9-48A6-BE75-D6452F74EF5B}" presName="compNode" presStyleCnt="0"/>
      <dgm:spPr/>
    </dgm:pt>
    <dgm:pt modelId="{BC83EA85-F6F4-4FE9-BEE6-6593F97AB2DF}" type="pres">
      <dgm:prSet presAssocID="{030E1BCC-ECB9-48A6-BE75-D6452F74EF5B}" presName="bgRect" presStyleLbl="bgShp" presStyleIdx="0" presStyleCnt="3"/>
      <dgm:spPr/>
    </dgm:pt>
    <dgm:pt modelId="{DF4EA02B-3FF1-4298-8FE8-F7F689F779FC}" type="pres">
      <dgm:prSet presAssocID="{030E1BCC-ECB9-48A6-BE75-D6452F74EF5B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60B859A-155F-4B49-8780-8892F766A49D}" type="pres">
      <dgm:prSet presAssocID="{030E1BCC-ECB9-48A6-BE75-D6452F74EF5B}" presName="spaceRect" presStyleCnt="0"/>
      <dgm:spPr/>
    </dgm:pt>
    <dgm:pt modelId="{643DEFAA-8E5F-4BF2-AD43-286121B7712C}" type="pres">
      <dgm:prSet presAssocID="{030E1BCC-ECB9-48A6-BE75-D6452F74EF5B}" presName="parTx" presStyleLbl="revTx" presStyleIdx="0" presStyleCnt="3">
        <dgm:presLayoutVars>
          <dgm:chMax val="0"/>
          <dgm:chPref val="0"/>
        </dgm:presLayoutVars>
      </dgm:prSet>
      <dgm:spPr/>
    </dgm:pt>
    <dgm:pt modelId="{D85EE79C-393C-4AAA-BC7B-34B9CEB211F8}" type="pres">
      <dgm:prSet presAssocID="{897ED076-3D0B-4014-9DC2-4E3C84320BA6}" presName="sibTrans" presStyleCnt="0"/>
      <dgm:spPr/>
    </dgm:pt>
    <dgm:pt modelId="{1E4D7A92-1196-4DC3-ADA4-A0683E5C01ED}" type="pres">
      <dgm:prSet presAssocID="{C98CD8C2-58C7-4725-BBF6-D0A07EF38A06}" presName="compNode" presStyleCnt="0"/>
      <dgm:spPr/>
    </dgm:pt>
    <dgm:pt modelId="{E734C529-B52B-4EA5-8A0F-5E4E7F4E1B65}" type="pres">
      <dgm:prSet presAssocID="{C98CD8C2-58C7-4725-BBF6-D0A07EF38A06}" presName="bgRect" presStyleLbl="bgShp" presStyleIdx="1" presStyleCnt="3"/>
      <dgm:spPr/>
    </dgm:pt>
    <dgm:pt modelId="{95E9A619-DAA2-46CD-B21D-DF6076717725}" type="pres">
      <dgm:prSet presAssocID="{C98CD8C2-58C7-4725-BBF6-D0A07EF38A06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45589A4-AEB0-440D-BDB4-22EEFBA81AD5}" type="pres">
      <dgm:prSet presAssocID="{C98CD8C2-58C7-4725-BBF6-D0A07EF38A06}" presName="spaceRect" presStyleCnt="0"/>
      <dgm:spPr/>
    </dgm:pt>
    <dgm:pt modelId="{9EC06069-0345-4211-8E7B-CA0D873D58ED}" type="pres">
      <dgm:prSet presAssocID="{C98CD8C2-58C7-4725-BBF6-D0A07EF38A06}" presName="parTx" presStyleLbl="revTx" presStyleIdx="1" presStyleCnt="3">
        <dgm:presLayoutVars>
          <dgm:chMax val="0"/>
          <dgm:chPref val="0"/>
        </dgm:presLayoutVars>
      </dgm:prSet>
      <dgm:spPr/>
    </dgm:pt>
    <dgm:pt modelId="{9D8DC178-78C2-4AB8-8819-9962EA723EFE}" type="pres">
      <dgm:prSet presAssocID="{43E47537-47F2-48B3-98CB-A26E95AC6386}" presName="sibTrans" presStyleCnt="0"/>
      <dgm:spPr/>
    </dgm:pt>
    <dgm:pt modelId="{08BB85AC-0D4D-443F-9337-ECD9F5B69895}" type="pres">
      <dgm:prSet presAssocID="{BC74FACB-EE6E-46F6-B8CB-4CB6467E94FF}" presName="compNode" presStyleCnt="0"/>
      <dgm:spPr/>
    </dgm:pt>
    <dgm:pt modelId="{A628934B-082C-44F7-B68C-B8FF8FEF8D38}" type="pres">
      <dgm:prSet presAssocID="{BC74FACB-EE6E-46F6-B8CB-4CB6467E94FF}" presName="bgRect" presStyleLbl="bgShp" presStyleIdx="2" presStyleCnt="3"/>
      <dgm:spPr/>
    </dgm:pt>
    <dgm:pt modelId="{899106E4-E57D-40B0-8D1E-89D3AB115F96}" type="pres">
      <dgm:prSet presAssocID="{BC74FACB-EE6E-46F6-B8CB-4CB6467E94FF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31F1719-68E8-4827-AA61-D7B87E497E90}" type="pres">
      <dgm:prSet presAssocID="{BC74FACB-EE6E-46F6-B8CB-4CB6467E94FF}" presName="spaceRect" presStyleCnt="0"/>
      <dgm:spPr/>
    </dgm:pt>
    <dgm:pt modelId="{32A2AE17-D7B4-4A0C-B87A-AAC04479C3D4}" type="pres">
      <dgm:prSet presAssocID="{BC74FACB-EE6E-46F6-B8CB-4CB6467E94F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39CE108-7F87-4DE4-9B16-10AC50A00DD2}" type="presOf" srcId="{2758DCE5-CAD7-4B26-A870-2165E3E20198}" destId="{BFBD98D6-0DCC-4966-A327-4575747039D3}" srcOrd="0" destOrd="0" presId="urn:microsoft.com/office/officeart/2018/2/layout/IconVerticalSolidList"/>
    <dgm:cxn modelId="{8758F434-7A32-4842-941C-0D974F9DE4B2}" srcId="{2758DCE5-CAD7-4B26-A870-2165E3E20198}" destId="{BC74FACB-EE6E-46F6-B8CB-4CB6467E94FF}" srcOrd="2" destOrd="0" parTransId="{6B9E453E-E432-45A1-B921-DDBCACF18C0E}" sibTransId="{D0229712-A0EF-4FD6-AE9C-6A9A10CD05AF}"/>
    <dgm:cxn modelId="{BC26244F-7CCE-4ADA-9654-EA349969DF89}" type="presOf" srcId="{BC74FACB-EE6E-46F6-B8CB-4CB6467E94FF}" destId="{32A2AE17-D7B4-4A0C-B87A-AAC04479C3D4}" srcOrd="0" destOrd="0" presId="urn:microsoft.com/office/officeart/2018/2/layout/IconVerticalSolidList"/>
    <dgm:cxn modelId="{158DAF58-E53A-4165-B15D-C82F51FD58EE}" type="presOf" srcId="{030E1BCC-ECB9-48A6-BE75-D6452F74EF5B}" destId="{643DEFAA-8E5F-4BF2-AD43-286121B7712C}" srcOrd="0" destOrd="0" presId="urn:microsoft.com/office/officeart/2018/2/layout/IconVerticalSolidList"/>
    <dgm:cxn modelId="{AEFF327B-8963-4C9E-8829-A3384CCACCC7}" srcId="{2758DCE5-CAD7-4B26-A870-2165E3E20198}" destId="{C98CD8C2-58C7-4725-BBF6-D0A07EF38A06}" srcOrd="1" destOrd="0" parTransId="{495F0E89-83F1-4022-8188-9C40BCB44AAF}" sibTransId="{43E47537-47F2-48B3-98CB-A26E95AC6386}"/>
    <dgm:cxn modelId="{051CB9DF-13FE-41C0-8D73-CA6D95DD2091}" type="presOf" srcId="{C98CD8C2-58C7-4725-BBF6-D0A07EF38A06}" destId="{9EC06069-0345-4211-8E7B-CA0D873D58ED}" srcOrd="0" destOrd="0" presId="urn:microsoft.com/office/officeart/2018/2/layout/IconVerticalSolidList"/>
    <dgm:cxn modelId="{F9B16FE7-4222-4574-80DF-5A727152A92F}" srcId="{2758DCE5-CAD7-4B26-A870-2165E3E20198}" destId="{030E1BCC-ECB9-48A6-BE75-D6452F74EF5B}" srcOrd="0" destOrd="0" parTransId="{D35DC5F5-4C88-4CCA-831E-CE9821B1D10D}" sibTransId="{897ED076-3D0B-4014-9DC2-4E3C84320BA6}"/>
    <dgm:cxn modelId="{AFB7BF87-B8D3-4BEF-96C9-A926FDDAACA2}" type="presParOf" srcId="{BFBD98D6-0DCC-4966-A327-4575747039D3}" destId="{C9B49C29-AB54-41C8-8AD2-F14C12BA1270}" srcOrd="0" destOrd="0" presId="urn:microsoft.com/office/officeart/2018/2/layout/IconVerticalSolidList"/>
    <dgm:cxn modelId="{C32FA380-D87E-4273-82AB-76A692A77D23}" type="presParOf" srcId="{C9B49C29-AB54-41C8-8AD2-F14C12BA1270}" destId="{BC83EA85-F6F4-4FE9-BEE6-6593F97AB2DF}" srcOrd="0" destOrd="0" presId="urn:microsoft.com/office/officeart/2018/2/layout/IconVerticalSolidList"/>
    <dgm:cxn modelId="{E8857FDC-6E1C-41EB-8B33-17BF32866876}" type="presParOf" srcId="{C9B49C29-AB54-41C8-8AD2-F14C12BA1270}" destId="{DF4EA02B-3FF1-4298-8FE8-F7F689F779FC}" srcOrd="1" destOrd="0" presId="urn:microsoft.com/office/officeart/2018/2/layout/IconVerticalSolidList"/>
    <dgm:cxn modelId="{EDD6D9E8-D3F5-4423-A5DF-8785D8607F83}" type="presParOf" srcId="{C9B49C29-AB54-41C8-8AD2-F14C12BA1270}" destId="{560B859A-155F-4B49-8780-8892F766A49D}" srcOrd="2" destOrd="0" presId="urn:microsoft.com/office/officeart/2018/2/layout/IconVerticalSolidList"/>
    <dgm:cxn modelId="{598609AD-32CC-4D1D-A02B-88649B70D989}" type="presParOf" srcId="{C9B49C29-AB54-41C8-8AD2-F14C12BA1270}" destId="{643DEFAA-8E5F-4BF2-AD43-286121B7712C}" srcOrd="3" destOrd="0" presId="urn:microsoft.com/office/officeart/2018/2/layout/IconVerticalSolidList"/>
    <dgm:cxn modelId="{50C5B44A-F758-41A1-A4EF-32117B087834}" type="presParOf" srcId="{BFBD98D6-0DCC-4966-A327-4575747039D3}" destId="{D85EE79C-393C-4AAA-BC7B-34B9CEB211F8}" srcOrd="1" destOrd="0" presId="urn:microsoft.com/office/officeart/2018/2/layout/IconVerticalSolidList"/>
    <dgm:cxn modelId="{276B37BD-8088-4548-91A0-4B65E9A4EE3C}" type="presParOf" srcId="{BFBD98D6-0DCC-4966-A327-4575747039D3}" destId="{1E4D7A92-1196-4DC3-ADA4-A0683E5C01ED}" srcOrd="2" destOrd="0" presId="urn:microsoft.com/office/officeart/2018/2/layout/IconVerticalSolidList"/>
    <dgm:cxn modelId="{2E2F5900-4076-426F-AD04-452AD60B6671}" type="presParOf" srcId="{1E4D7A92-1196-4DC3-ADA4-A0683E5C01ED}" destId="{E734C529-B52B-4EA5-8A0F-5E4E7F4E1B65}" srcOrd="0" destOrd="0" presId="urn:microsoft.com/office/officeart/2018/2/layout/IconVerticalSolidList"/>
    <dgm:cxn modelId="{2F399822-F645-4E63-A0D0-B3A2B46985D2}" type="presParOf" srcId="{1E4D7A92-1196-4DC3-ADA4-A0683E5C01ED}" destId="{95E9A619-DAA2-46CD-B21D-DF6076717725}" srcOrd="1" destOrd="0" presId="urn:microsoft.com/office/officeart/2018/2/layout/IconVerticalSolidList"/>
    <dgm:cxn modelId="{6A63B70B-8003-4CA8-9917-C4CF87CB7D87}" type="presParOf" srcId="{1E4D7A92-1196-4DC3-ADA4-A0683E5C01ED}" destId="{D45589A4-AEB0-440D-BDB4-22EEFBA81AD5}" srcOrd="2" destOrd="0" presId="urn:microsoft.com/office/officeart/2018/2/layout/IconVerticalSolidList"/>
    <dgm:cxn modelId="{2D425D99-C3B1-44F3-9262-C1E8F07F9F36}" type="presParOf" srcId="{1E4D7A92-1196-4DC3-ADA4-A0683E5C01ED}" destId="{9EC06069-0345-4211-8E7B-CA0D873D58ED}" srcOrd="3" destOrd="0" presId="urn:microsoft.com/office/officeart/2018/2/layout/IconVerticalSolidList"/>
    <dgm:cxn modelId="{C948328A-88AC-4A9B-AE83-79158C3833B1}" type="presParOf" srcId="{BFBD98D6-0DCC-4966-A327-4575747039D3}" destId="{9D8DC178-78C2-4AB8-8819-9962EA723EFE}" srcOrd="3" destOrd="0" presId="urn:microsoft.com/office/officeart/2018/2/layout/IconVerticalSolidList"/>
    <dgm:cxn modelId="{7228D755-127F-42F7-8E42-065172614134}" type="presParOf" srcId="{BFBD98D6-0DCC-4966-A327-4575747039D3}" destId="{08BB85AC-0D4D-443F-9337-ECD9F5B69895}" srcOrd="4" destOrd="0" presId="urn:microsoft.com/office/officeart/2018/2/layout/IconVerticalSolidList"/>
    <dgm:cxn modelId="{9E9E4943-2833-4A11-8F68-C396BF217D57}" type="presParOf" srcId="{08BB85AC-0D4D-443F-9337-ECD9F5B69895}" destId="{A628934B-082C-44F7-B68C-B8FF8FEF8D38}" srcOrd="0" destOrd="0" presId="urn:microsoft.com/office/officeart/2018/2/layout/IconVerticalSolidList"/>
    <dgm:cxn modelId="{ECC0B5ED-187F-45D0-BC9A-7E4D59076728}" type="presParOf" srcId="{08BB85AC-0D4D-443F-9337-ECD9F5B69895}" destId="{899106E4-E57D-40B0-8D1E-89D3AB115F96}" srcOrd="1" destOrd="0" presId="urn:microsoft.com/office/officeart/2018/2/layout/IconVerticalSolidList"/>
    <dgm:cxn modelId="{93A7591A-A303-4C36-85F9-B08AC1589C9E}" type="presParOf" srcId="{08BB85AC-0D4D-443F-9337-ECD9F5B69895}" destId="{B31F1719-68E8-4827-AA61-D7B87E497E90}" srcOrd="2" destOrd="0" presId="urn:microsoft.com/office/officeart/2018/2/layout/IconVerticalSolidList"/>
    <dgm:cxn modelId="{986CD394-AA68-4B89-85B2-057BE57ECD5E}" type="presParOf" srcId="{08BB85AC-0D4D-443F-9337-ECD9F5B69895}" destId="{32A2AE17-D7B4-4A0C-B87A-AAC04479C3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FAAE29-F525-4722-A8C0-E3FFFE584D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ACE8FFE-5A8D-4C0A-9D0A-CCE2DFF18083}">
      <dgm:prSet/>
      <dgm:spPr/>
      <dgm:t>
        <a:bodyPr/>
        <a:lstStyle/>
        <a:p>
          <a:r>
            <a:rPr lang="en-US"/>
            <a:t>The Traveling Salesman Problem (TSP) is a classic optimization problem where a salesman must find the shortest route to visit a number of cities exactly once and return to the starting point. </a:t>
          </a:r>
        </a:p>
      </dgm:t>
    </dgm:pt>
    <dgm:pt modelId="{C3CAE76D-98F3-450D-ADAB-1051E926C5F0}" type="parTrans" cxnId="{13D79B53-1F88-4B0F-AC63-DBEDF91B5443}">
      <dgm:prSet/>
      <dgm:spPr/>
      <dgm:t>
        <a:bodyPr/>
        <a:lstStyle/>
        <a:p>
          <a:endParaRPr lang="en-US"/>
        </a:p>
      </dgm:t>
    </dgm:pt>
    <dgm:pt modelId="{DF420667-ED62-4A56-B0F4-C1887D69B6CE}" type="sibTrans" cxnId="{13D79B53-1F88-4B0F-AC63-DBEDF91B5443}">
      <dgm:prSet/>
      <dgm:spPr/>
      <dgm:t>
        <a:bodyPr/>
        <a:lstStyle/>
        <a:p>
          <a:endParaRPr lang="en-US"/>
        </a:p>
      </dgm:t>
    </dgm:pt>
    <dgm:pt modelId="{1C274E90-1A8B-4181-B144-A5A9009B2A12}">
      <dgm:prSet/>
      <dgm:spPr/>
      <dgm:t>
        <a:bodyPr/>
        <a:lstStyle/>
        <a:p>
          <a:r>
            <a:rPr lang="en-US"/>
            <a:t>This is the problem that the navigation algorithm is trying to solve.</a:t>
          </a:r>
        </a:p>
      </dgm:t>
    </dgm:pt>
    <dgm:pt modelId="{2818FFB2-2115-4E20-AEF0-0F2F8EB5E284}" type="parTrans" cxnId="{E7B258C9-4929-4D54-B90E-F1B183ECC2F5}">
      <dgm:prSet/>
      <dgm:spPr/>
      <dgm:t>
        <a:bodyPr/>
        <a:lstStyle/>
        <a:p>
          <a:endParaRPr lang="en-US"/>
        </a:p>
      </dgm:t>
    </dgm:pt>
    <dgm:pt modelId="{34C69546-689C-460B-8B04-D7E907A1E3D9}" type="sibTrans" cxnId="{E7B258C9-4929-4D54-B90E-F1B183ECC2F5}">
      <dgm:prSet/>
      <dgm:spPr/>
      <dgm:t>
        <a:bodyPr/>
        <a:lstStyle/>
        <a:p>
          <a:endParaRPr lang="en-US"/>
        </a:p>
      </dgm:t>
    </dgm:pt>
    <dgm:pt modelId="{02217069-1DC4-4085-AF9C-67605A4BF553}" type="pres">
      <dgm:prSet presAssocID="{51FAAE29-F525-4722-A8C0-E3FFFE584D7F}" presName="root" presStyleCnt="0">
        <dgm:presLayoutVars>
          <dgm:dir/>
          <dgm:resizeHandles val="exact"/>
        </dgm:presLayoutVars>
      </dgm:prSet>
      <dgm:spPr/>
    </dgm:pt>
    <dgm:pt modelId="{871CAEB0-E7F5-45A8-831E-61888FCB7337}" type="pres">
      <dgm:prSet presAssocID="{1ACE8FFE-5A8D-4C0A-9D0A-CCE2DFF18083}" presName="compNode" presStyleCnt="0"/>
      <dgm:spPr/>
    </dgm:pt>
    <dgm:pt modelId="{8B58DD82-FCE6-4BB1-BA36-072FD876ED2A}" type="pres">
      <dgm:prSet presAssocID="{1ACE8FFE-5A8D-4C0A-9D0A-CCE2DFF18083}" presName="bgRect" presStyleLbl="bgShp" presStyleIdx="0" presStyleCnt="2"/>
      <dgm:spPr/>
    </dgm:pt>
    <dgm:pt modelId="{C7EC1335-50AF-4608-A720-B63FC49EDC0D}" type="pres">
      <dgm:prSet presAssocID="{1ACE8FFE-5A8D-4C0A-9D0A-CCE2DFF1808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1DAD103F-D2D6-4864-9BC7-176136796736}" type="pres">
      <dgm:prSet presAssocID="{1ACE8FFE-5A8D-4C0A-9D0A-CCE2DFF18083}" presName="spaceRect" presStyleCnt="0"/>
      <dgm:spPr/>
    </dgm:pt>
    <dgm:pt modelId="{C68E6917-F528-424C-9197-06E303E76176}" type="pres">
      <dgm:prSet presAssocID="{1ACE8FFE-5A8D-4C0A-9D0A-CCE2DFF18083}" presName="parTx" presStyleLbl="revTx" presStyleIdx="0" presStyleCnt="2">
        <dgm:presLayoutVars>
          <dgm:chMax val="0"/>
          <dgm:chPref val="0"/>
        </dgm:presLayoutVars>
      </dgm:prSet>
      <dgm:spPr/>
    </dgm:pt>
    <dgm:pt modelId="{4FF8087B-F9BB-428E-9528-066B5D659610}" type="pres">
      <dgm:prSet presAssocID="{DF420667-ED62-4A56-B0F4-C1887D69B6CE}" presName="sibTrans" presStyleCnt="0"/>
      <dgm:spPr/>
    </dgm:pt>
    <dgm:pt modelId="{56D058CF-B3A7-464B-991C-6921FC33B9A1}" type="pres">
      <dgm:prSet presAssocID="{1C274E90-1A8B-4181-B144-A5A9009B2A12}" presName="compNode" presStyleCnt="0"/>
      <dgm:spPr/>
    </dgm:pt>
    <dgm:pt modelId="{D1D97353-E923-44F2-BBF6-4DA7E3F9B341}" type="pres">
      <dgm:prSet presAssocID="{1C274E90-1A8B-4181-B144-A5A9009B2A12}" presName="bgRect" presStyleLbl="bgShp" presStyleIdx="1" presStyleCnt="2"/>
      <dgm:spPr/>
    </dgm:pt>
    <dgm:pt modelId="{3E2A452F-FDFA-4BD4-BEAD-C05781D20C4D}" type="pres">
      <dgm:prSet presAssocID="{1C274E90-1A8B-4181-B144-A5A9009B2A1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F0201092-6E2D-4904-97EC-3BA228BC56EA}" type="pres">
      <dgm:prSet presAssocID="{1C274E90-1A8B-4181-B144-A5A9009B2A12}" presName="spaceRect" presStyleCnt="0"/>
      <dgm:spPr/>
    </dgm:pt>
    <dgm:pt modelId="{9A20C164-F15C-4842-BA29-13B1D35496DA}" type="pres">
      <dgm:prSet presAssocID="{1C274E90-1A8B-4181-B144-A5A9009B2A1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D79B53-1F88-4B0F-AC63-DBEDF91B5443}" srcId="{51FAAE29-F525-4722-A8C0-E3FFFE584D7F}" destId="{1ACE8FFE-5A8D-4C0A-9D0A-CCE2DFF18083}" srcOrd="0" destOrd="0" parTransId="{C3CAE76D-98F3-450D-ADAB-1051E926C5F0}" sibTransId="{DF420667-ED62-4A56-B0F4-C1887D69B6CE}"/>
    <dgm:cxn modelId="{EB94BF5A-FFC0-4E83-82BB-4527C9E14E32}" type="presOf" srcId="{1ACE8FFE-5A8D-4C0A-9D0A-CCE2DFF18083}" destId="{C68E6917-F528-424C-9197-06E303E76176}" srcOrd="0" destOrd="0" presId="urn:microsoft.com/office/officeart/2018/2/layout/IconVerticalSolidList"/>
    <dgm:cxn modelId="{82ED7370-BBB7-4738-BB96-9E5977F328F6}" type="presOf" srcId="{51FAAE29-F525-4722-A8C0-E3FFFE584D7F}" destId="{02217069-1DC4-4085-AF9C-67605A4BF553}" srcOrd="0" destOrd="0" presId="urn:microsoft.com/office/officeart/2018/2/layout/IconVerticalSolidList"/>
    <dgm:cxn modelId="{2CB6CD74-9270-4E64-B805-176928E5A5DE}" type="presOf" srcId="{1C274E90-1A8B-4181-B144-A5A9009B2A12}" destId="{9A20C164-F15C-4842-BA29-13B1D35496DA}" srcOrd="0" destOrd="0" presId="urn:microsoft.com/office/officeart/2018/2/layout/IconVerticalSolidList"/>
    <dgm:cxn modelId="{E7B258C9-4929-4D54-B90E-F1B183ECC2F5}" srcId="{51FAAE29-F525-4722-A8C0-E3FFFE584D7F}" destId="{1C274E90-1A8B-4181-B144-A5A9009B2A12}" srcOrd="1" destOrd="0" parTransId="{2818FFB2-2115-4E20-AEF0-0F2F8EB5E284}" sibTransId="{34C69546-689C-460B-8B04-D7E907A1E3D9}"/>
    <dgm:cxn modelId="{82A6C95D-D0F3-41C7-B595-4AE325D7AB1A}" type="presParOf" srcId="{02217069-1DC4-4085-AF9C-67605A4BF553}" destId="{871CAEB0-E7F5-45A8-831E-61888FCB7337}" srcOrd="0" destOrd="0" presId="urn:microsoft.com/office/officeart/2018/2/layout/IconVerticalSolidList"/>
    <dgm:cxn modelId="{69C79474-CE47-4C3E-90F7-E413285205BB}" type="presParOf" srcId="{871CAEB0-E7F5-45A8-831E-61888FCB7337}" destId="{8B58DD82-FCE6-4BB1-BA36-072FD876ED2A}" srcOrd="0" destOrd="0" presId="urn:microsoft.com/office/officeart/2018/2/layout/IconVerticalSolidList"/>
    <dgm:cxn modelId="{C98A0AB5-3BB0-4BC2-B7E5-E94F10182D40}" type="presParOf" srcId="{871CAEB0-E7F5-45A8-831E-61888FCB7337}" destId="{C7EC1335-50AF-4608-A720-B63FC49EDC0D}" srcOrd="1" destOrd="0" presId="urn:microsoft.com/office/officeart/2018/2/layout/IconVerticalSolidList"/>
    <dgm:cxn modelId="{057FA405-4435-4441-A358-91DE7503D966}" type="presParOf" srcId="{871CAEB0-E7F5-45A8-831E-61888FCB7337}" destId="{1DAD103F-D2D6-4864-9BC7-176136796736}" srcOrd="2" destOrd="0" presId="urn:microsoft.com/office/officeart/2018/2/layout/IconVerticalSolidList"/>
    <dgm:cxn modelId="{AF7DDE7C-F255-4374-8D5B-9E09163BE8AE}" type="presParOf" srcId="{871CAEB0-E7F5-45A8-831E-61888FCB7337}" destId="{C68E6917-F528-424C-9197-06E303E76176}" srcOrd="3" destOrd="0" presId="urn:microsoft.com/office/officeart/2018/2/layout/IconVerticalSolidList"/>
    <dgm:cxn modelId="{5145DF59-14FF-4688-B15A-14EE89A65584}" type="presParOf" srcId="{02217069-1DC4-4085-AF9C-67605A4BF553}" destId="{4FF8087B-F9BB-428E-9528-066B5D659610}" srcOrd="1" destOrd="0" presId="urn:microsoft.com/office/officeart/2018/2/layout/IconVerticalSolidList"/>
    <dgm:cxn modelId="{2E7BAB72-CF9A-4AD9-BF44-3558624C5016}" type="presParOf" srcId="{02217069-1DC4-4085-AF9C-67605A4BF553}" destId="{56D058CF-B3A7-464B-991C-6921FC33B9A1}" srcOrd="2" destOrd="0" presId="urn:microsoft.com/office/officeart/2018/2/layout/IconVerticalSolidList"/>
    <dgm:cxn modelId="{0ED2BA4A-9208-493A-B415-D986F95F8AE8}" type="presParOf" srcId="{56D058CF-B3A7-464B-991C-6921FC33B9A1}" destId="{D1D97353-E923-44F2-BBF6-4DA7E3F9B341}" srcOrd="0" destOrd="0" presId="urn:microsoft.com/office/officeart/2018/2/layout/IconVerticalSolidList"/>
    <dgm:cxn modelId="{64892C80-7C3A-4C3F-A95E-56E072E8CBC9}" type="presParOf" srcId="{56D058CF-B3A7-464B-991C-6921FC33B9A1}" destId="{3E2A452F-FDFA-4BD4-BEAD-C05781D20C4D}" srcOrd="1" destOrd="0" presId="urn:microsoft.com/office/officeart/2018/2/layout/IconVerticalSolidList"/>
    <dgm:cxn modelId="{91972D64-FE6B-4AA0-AA98-D3F298F2D180}" type="presParOf" srcId="{56D058CF-B3A7-464B-991C-6921FC33B9A1}" destId="{F0201092-6E2D-4904-97EC-3BA228BC56EA}" srcOrd="2" destOrd="0" presId="urn:microsoft.com/office/officeart/2018/2/layout/IconVerticalSolidList"/>
    <dgm:cxn modelId="{1A610703-773D-4CB2-9FAB-671E53524135}" type="presParOf" srcId="{56D058CF-B3A7-464B-991C-6921FC33B9A1}" destId="{9A20C164-F15C-4842-BA29-13B1D35496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AD140B-4420-47D9-A974-B973BBF6E0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8E7E2D3-8715-4103-BDD0-CA3EEF424565}">
      <dgm:prSet/>
      <dgm:spPr/>
      <dgm:t>
        <a:bodyPr/>
        <a:lstStyle/>
        <a:p>
          <a:r>
            <a:rPr lang="en-US"/>
            <a:t>The GPS module is accurate up to around ~3-5 meters in an urban environment.</a:t>
          </a:r>
        </a:p>
      </dgm:t>
    </dgm:pt>
    <dgm:pt modelId="{5A803348-B8EC-4820-9683-1ED8CD31839D}" type="parTrans" cxnId="{2B453304-B9B2-411E-BDC2-82C71DFC3AF5}">
      <dgm:prSet/>
      <dgm:spPr/>
      <dgm:t>
        <a:bodyPr/>
        <a:lstStyle/>
        <a:p>
          <a:endParaRPr lang="en-US"/>
        </a:p>
      </dgm:t>
    </dgm:pt>
    <dgm:pt modelId="{CDDE2FE0-41E8-43FE-9E7D-4D8C53BFAED0}" type="sibTrans" cxnId="{2B453304-B9B2-411E-BDC2-82C71DFC3AF5}">
      <dgm:prSet/>
      <dgm:spPr/>
      <dgm:t>
        <a:bodyPr/>
        <a:lstStyle/>
        <a:p>
          <a:endParaRPr lang="en-US"/>
        </a:p>
      </dgm:t>
    </dgm:pt>
    <dgm:pt modelId="{AC4774DD-57FF-49E8-A75B-A387BDBB6D39}">
      <dgm:prSet/>
      <dgm:spPr/>
      <dgm:t>
        <a:bodyPr/>
        <a:lstStyle/>
        <a:p>
          <a:r>
            <a:rPr lang="en-US"/>
            <a:t>Idea is to set a proximity radius threshold for determining arrival at each waypoint.</a:t>
          </a:r>
        </a:p>
      </dgm:t>
    </dgm:pt>
    <dgm:pt modelId="{C904C158-5AB5-4931-A628-6BBEA4774B3A}" type="parTrans" cxnId="{76429195-83E5-4D7D-B856-79CC358A4B27}">
      <dgm:prSet/>
      <dgm:spPr/>
      <dgm:t>
        <a:bodyPr/>
        <a:lstStyle/>
        <a:p>
          <a:endParaRPr lang="en-US"/>
        </a:p>
      </dgm:t>
    </dgm:pt>
    <dgm:pt modelId="{3C2F2D4B-7B5A-49C4-B71B-20D04CBCE7DC}" type="sibTrans" cxnId="{76429195-83E5-4D7D-B856-79CC358A4B27}">
      <dgm:prSet/>
      <dgm:spPr/>
      <dgm:t>
        <a:bodyPr/>
        <a:lstStyle/>
        <a:p>
          <a:endParaRPr lang="en-US"/>
        </a:p>
      </dgm:t>
    </dgm:pt>
    <dgm:pt modelId="{263E4FAA-2131-4FD3-8F05-19A88F34693C}">
      <dgm:prSet/>
      <dgm:spPr/>
      <dgm:t>
        <a:bodyPr/>
        <a:lstStyle/>
        <a:p>
          <a:r>
            <a:rPr lang="en-US"/>
            <a:t>Do this by comparing the current position of the navigation system to the position of the current waypoint that it is visiting.</a:t>
          </a:r>
        </a:p>
      </dgm:t>
    </dgm:pt>
    <dgm:pt modelId="{42F497A4-3006-4067-BAA9-164A16BABA4E}" type="parTrans" cxnId="{87C35707-720C-4A1B-A9B2-F113E24286DD}">
      <dgm:prSet/>
      <dgm:spPr/>
      <dgm:t>
        <a:bodyPr/>
        <a:lstStyle/>
        <a:p>
          <a:endParaRPr lang="en-US"/>
        </a:p>
      </dgm:t>
    </dgm:pt>
    <dgm:pt modelId="{2B53AB6A-2031-4FF1-A056-DE4AB3BCA4AE}" type="sibTrans" cxnId="{87C35707-720C-4A1B-A9B2-F113E24286DD}">
      <dgm:prSet/>
      <dgm:spPr/>
      <dgm:t>
        <a:bodyPr/>
        <a:lstStyle/>
        <a:p>
          <a:endParaRPr lang="en-US"/>
        </a:p>
      </dgm:t>
    </dgm:pt>
    <dgm:pt modelId="{CAFA6CFE-BED5-4CEE-9CF3-098A2B889389}">
      <dgm:prSet/>
      <dgm:spPr/>
      <dgm:t>
        <a:bodyPr/>
        <a:lstStyle/>
        <a:p>
          <a:r>
            <a:rPr lang="en-US"/>
            <a:t>Conceptually, we are computing the Euclidean distance between two points.</a:t>
          </a:r>
        </a:p>
      </dgm:t>
    </dgm:pt>
    <dgm:pt modelId="{2B88C845-92AF-423E-831A-E55206F878F3}" type="parTrans" cxnId="{8D423753-24DD-497D-B83D-EBE44AB7EDBD}">
      <dgm:prSet/>
      <dgm:spPr/>
      <dgm:t>
        <a:bodyPr/>
        <a:lstStyle/>
        <a:p>
          <a:endParaRPr lang="en-US"/>
        </a:p>
      </dgm:t>
    </dgm:pt>
    <dgm:pt modelId="{1BB2399B-BDEE-4762-A972-6E0414F89CEE}" type="sibTrans" cxnId="{8D423753-24DD-497D-B83D-EBE44AB7EDBD}">
      <dgm:prSet/>
      <dgm:spPr/>
      <dgm:t>
        <a:bodyPr/>
        <a:lstStyle/>
        <a:p>
          <a:endParaRPr lang="en-US"/>
        </a:p>
      </dgm:t>
    </dgm:pt>
    <dgm:pt modelId="{FD5048F8-B433-47A2-882D-7A2579FD4A1B}" type="pres">
      <dgm:prSet presAssocID="{09AD140B-4420-47D9-A974-B973BBF6E028}" presName="root" presStyleCnt="0">
        <dgm:presLayoutVars>
          <dgm:dir/>
          <dgm:resizeHandles val="exact"/>
        </dgm:presLayoutVars>
      </dgm:prSet>
      <dgm:spPr/>
    </dgm:pt>
    <dgm:pt modelId="{DF0F01CB-D454-4A7A-A18F-08D3B10B6FD6}" type="pres">
      <dgm:prSet presAssocID="{E8E7E2D3-8715-4103-BDD0-CA3EEF424565}" presName="compNode" presStyleCnt="0"/>
      <dgm:spPr/>
    </dgm:pt>
    <dgm:pt modelId="{7A68DCA0-820D-4A06-ACEC-53EAD7B4D602}" type="pres">
      <dgm:prSet presAssocID="{E8E7E2D3-8715-4103-BDD0-CA3EEF424565}" presName="bgRect" presStyleLbl="bgShp" presStyleIdx="0" presStyleCnt="4"/>
      <dgm:spPr/>
    </dgm:pt>
    <dgm:pt modelId="{6BE8B86B-CACE-4067-8C92-D714F7A1F382}" type="pres">
      <dgm:prSet presAssocID="{E8E7E2D3-8715-4103-BDD0-CA3EEF4245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891B67D6-E8CF-4C58-B18E-4ADA1A4947F0}" type="pres">
      <dgm:prSet presAssocID="{E8E7E2D3-8715-4103-BDD0-CA3EEF424565}" presName="spaceRect" presStyleCnt="0"/>
      <dgm:spPr/>
    </dgm:pt>
    <dgm:pt modelId="{CAEE17AB-75FE-439A-A983-CD290ED7A9E8}" type="pres">
      <dgm:prSet presAssocID="{E8E7E2D3-8715-4103-BDD0-CA3EEF424565}" presName="parTx" presStyleLbl="revTx" presStyleIdx="0" presStyleCnt="4">
        <dgm:presLayoutVars>
          <dgm:chMax val="0"/>
          <dgm:chPref val="0"/>
        </dgm:presLayoutVars>
      </dgm:prSet>
      <dgm:spPr/>
    </dgm:pt>
    <dgm:pt modelId="{6AAB3CA7-F3E1-464C-B579-254868C8E93A}" type="pres">
      <dgm:prSet presAssocID="{CDDE2FE0-41E8-43FE-9E7D-4D8C53BFAED0}" presName="sibTrans" presStyleCnt="0"/>
      <dgm:spPr/>
    </dgm:pt>
    <dgm:pt modelId="{FFA43DE5-32FB-4DF8-828E-211684DAF03E}" type="pres">
      <dgm:prSet presAssocID="{AC4774DD-57FF-49E8-A75B-A387BDBB6D39}" presName="compNode" presStyleCnt="0"/>
      <dgm:spPr/>
    </dgm:pt>
    <dgm:pt modelId="{C0D8A2FE-19FE-451C-BDE5-809F78B0353C}" type="pres">
      <dgm:prSet presAssocID="{AC4774DD-57FF-49E8-A75B-A387BDBB6D39}" presName="bgRect" presStyleLbl="bgShp" presStyleIdx="1" presStyleCnt="4"/>
      <dgm:spPr/>
    </dgm:pt>
    <dgm:pt modelId="{E097F271-E84F-4482-A15D-E372B3DA58A5}" type="pres">
      <dgm:prSet presAssocID="{AC4774DD-57FF-49E8-A75B-A387BDBB6D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A37F8896-8217-48E0-BD23-28B16045A427}" type="pres">
      <dgm:prSet presAssocID="{AC4774DD-57FF-49E8-A75B-A387BDBB6D39}" presName="spaceRect" presStyleCnt="0"/>
      <dgm:spPr/>
    </dgm:pt>
    <dgm:pt modelId="{4929BBDC-484E-483F-B771-35CF6D8E88F0}" type="pres">
      <dgm:prSet presAssocID="{AC4774DD-57FF-49E8-A75B-A387BDBB6D39}" presName="parTx" presStyleLbl="revTx" presStyleIdx="1" presStyleCnt="4">
        <dgm:presLayoutVars>
          <dgm:chMax val="0"/>
          <dgm:chPref val="0"/>
        </dgm:presLayoutVars>
      </dgm:prSet>
      <dgm:spPr/>
    </dgm:pt>
    <dgm:pt modelId="{A63B54FC-B154-4DCA-9BA0-937C2F712439}" type="pres">
      <dgm:prSet presAssocID="{3C2F2D4B-7B5A-49C4-B71B-20D04CBCE7DC}" presName="sibTrans" presStyleCnt="0"/>
      <dgm:spPr/>
    </dgm:pt>
    <dgm:pt modelId="{C5827071-9957-4976-A5B3-B0B9C5E800F2}" type="pres">
      <dgm:prSet presAssocID="{263E4FAA-2131-4FD3-8F05-19A88F34693C}" presName="compNode" presStyleCnt="0"/>
      <dgm:spPr/>
    </dgm:pt>
    <dgm:pt modelId="{B12546FA-38D1-4A4D-823E-B77EC739F973}" type="pres">
      <dgm:prSet presAssocID="{263E4FAA-2131-4FD3-8F05-19A88F34693C}" presName="bgRect" presStyleLbl="bgShp" presStyleIdx="2" presStyleCnt="4"/>
      <dgm:spPr/>
    </dgm:pt>
    <dgm:pt modelId="{7E94ED0B-96D8-4249-B4F1-E34836920CF2}" type="pres">
      <dgm:prSet presAssocID="{263E4FAA-2131-4FD3-8F05-19A88F34693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668F2160-71C2-41A4-B92F-A278040CB498}" type="pres">
      <dgm:prSet presAssocID="{263E4FAA-2131-4FD3-8F05-19A88F34693C}" presName="spaceRect" presStyleCnt="0"/>
      <dgm:spPr/>
    </dgm:pt>
    <dgm:pt modelId="{13DCAFA9-FE4F-4762-8E48-C08C1AD02870}" type="pres">
      <dgm:prSet presAssocID="{263E4FAA-2131-4FD3-8F05-19A88F34693C}" presName="parTx" presStyleLbl="revTx" presStyleIdx="2" presStyleCnt="4">
        <dgm:presLayoutVars>
          <dgm:chMax val="0"/>
          <dgm:chPref val="0"/>
        </dgm:presLayoutVars>
      </dgm:prSet>
      <dgm:spPr/>
    </dgm:pt>
    <dgm:pt modelId="{DE74CD29-1E86-4B33-87AD-8B6193190741}" type="pres">
      <dgm:prSet presAssocID="{2B53AB6A-2031-4FF1-A056-DE4AB3BCA4AE}" presName="sibTrans" presStyleCnt="0"/>
      <dgm:spPr/>
    </dgm:pt>
    <dgm:pt modelId="{847EE4B9-FBD4-478E-9B80-D5BE9DAF192F}" type="pres">
      <dgm:prSet presAssocID="{CAFA6CFE-BED5-4CEE-9CF3-098A2B889389}" presName="compNode" presStyleCnt="0"/>
      <dgm:spPr/>
    </dgm:pt>
    <dgm:pt modelId="{616D9930-FD23-4C40-B35F-117E41BEB5A8}" type="pres">
      <dgm:prSet presAssocID="{CAFA6CFE-BED5-4CEE-9CF3-098A2B889389}" presName="bgRect" presStyleLbl="bgShp" presStyleIdx="3" presStyleCnt="4"/>
      <dgm:spPr/>
    </dgm:pt>
    <dgm:pt modelId="{BF85253D-C58B-4221-8389-286DB42D353C}" type="pres">
      <dgm:prSet presAssocID="{CAFA6CFE-BED5-4CEE-9CF3-098A2B8893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1CEB8E8D-86EF-446F-8EAC-270625D9CB52}" type="pres">
      <dgm:prSet presAssocID="{CAFA6CFE-BED5-4CEE-9CF3-098A2B889389}" presName="spaceRect" presStyleCnt="0"/>
      <dgm:spPr/>
    </dgm:pt>
    <dgm:pt modelId="{1F3A3956-187E-406B-BD39-8A3BD948114E}" type="pres">
      <dgm:prSet presAssocID="{CAFA6CFE-BED5-4CEE-9CF3-098A2B88938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B453304-B9B2-411E-BDC2-82C71DFC3AF5}" srcId="{09AD140B-4420-47D9-A974-B973BBF6E028}" destId="{E8E7E2D3-8715-4103-BDD0-CA3EEF424565}" srcOrd="0" destOrd="0" parTransId="{5A803348-B8EC-4820-9683-1ED8CD31839D}" sibTransId="{CDDE2FE0-41E8-43FE-9E7D-4D8C53BFAED0}"/>
    <dgm:cxn modelId="{87C35707-720C-4A1B-A9B2-F113E24286DD}" srcId="{09AD140B-4420-47D9-A974-B973BBF6E028}" destId="{263E4FAA-2131-4FD3-8F05-19A88F34693C}" srcOrd="2" destOrd="0" parTransId="{42F497A4-3006-4067-BAA9-164A16BABA4E}" sibTransId="{2B53AB6A-2031-4FF1-A056-DE4AB3BCA4AE}"/>
    <dgm:cxn modelId="{4C4D8F10-33B2-40E7-85C4-C898C2053732}" type="presOf" srcId="{09AD140B-4420-47D9-A974-B973BBF6E028}" destId="{FD5048F8-B433-47A2-882D-7A2579FD4A1B}" srcOrd="0" destOrd="0" presId="urn:microsoft.com/office/officeart/2018/2/layout/IconVerticalSolidList"/>
    <dgm:cxn modelId="{D37DBB44-EFAD-4956-9D59-EEAD38637446}" type="presOf" srcId="{263E4FAA-2131-4FD3-8F05-19A88F34693C}" destId="{13DCAFA9-FE4F-4762-8E48-C08C1AD02870}" srcOrd="0" destOrd="0" presId="urn:microsoft.com/office/officeart/2018/2/layout/IconVerticalSolidList"/>
    <dgm:cxn modelId="{8D423753-24DD-497D-B83D-EBE44AB7EDBD}" srcId="{09AD140B-4420-47D9-A974-B973BBF6E028}" destId="{CAFA6CFE-BED5-4CEE-9CF3-098A2B889389}" srcOrd="3" destOrd="0" parTransId="{2B88C845-92AF-423E-831A-E55206F878F3}" sibTransId="{1BB2399B-BDEE-4762-A972-6E0414F89CEE}"/>
    <dgm:cxn modelId="{1FAED060-1517-4CA6-9B6B-56CA6A4BB41E}" type="presOf" srcId="{AC4774DD-57FF-49E8-A75B-A387BDBB6D39}" destId="{4929BBDC-484E-483F-B771-35CF6D8E88F0}" srcOrd="0" destOrd="0" presId="urn:microsoft.com/office/officeart/2018/2/layout/IconVerticalSolidList"/>
    <dgm:cxn modelId="{76429195-83E5-4D7D-B856-79CC358A4B27}" srcId="{09AD140B-4420-47D9-A974-B973BBF6E028}" destId="{AC4774DD-57FF-49E8-A75B-A387BDBB6D39}" srcOrd="1" destOrd="0" parTransId="{C904C158-5AB5-4931-A628-6BBEA4774B3A}" sibTransId="{3C2F2D4B-7B5A-49C4-B71B-20D04CBCE7DC}"/>
    <dgm:cxn modelId="{1C19789B-2748-4E5E-A66A-C944B0F3C317}" type="presOf" srcId="{CAFA6CFE-BED5-4CEE-9CF3-098A2B889389}" destId="{1F3A3956-187E-406B-BD39-8A3BD948114E}" srcOrd="0" destOrd="0" presId="urn:microsoft.com/office/officeart/2018/2/layout/IconVerticalSolidList"/>
    <dgm:cxn modelId="{6A5137F8-2567-4291-B7B0-412485B51FFE}" type="presOf" srcId="{E8E7E2D3-8715-4103-BDD0-CA3EEF424565}" destId="{CAEE17AB-75FE-439A-A983-CD290ED7A9E8}" srcOrd="0" destOrd="0" presId="urn:microsoft.com/office/officeart/2018/2/layout/IconVerticalSolidList"/>
    <dgm:cxn modelId="{4A619BDC-E94A-4F3B-A98C-854C8FBF1FF1}" type="presParOf" srcId="{FD5048F8-B433-47A2-882D-7A2579FD4A1B}" destId="{DF0F01CB-D454-4A7A-A18F-08D3B10B6FD6}" srcOrd="0" destOrd="0" presId="urn:microsoft.com/office/officeart/2018/2/layout/IconVerticalSolidList"/>
    <dgm:cxn modelId="{90C61B0E-FC3B-4665-B772-006301910A63}" type="presParOf" srcId="{DF0F01CB-D454-4A7A-A18F-08D3B10B6FD6}" destId="{7A68DCA0-820D-4A06-ACEC-53EAD7B4D602}" srcOrd="0" destOrd="0" presId="urn:microsoft.com/office/officeart/2018/2/layout/IconVerticalSolidList"/>
    <dgm:cxn modelId="{CDFF9797-6268-41ED-A0C9-BC0105994201}" type="presParOf" srcId="{DF0F01CB-D454-4A7A-A18F-08D3B10B6FD6}" destId="{6BE8B86B-CACE-4067-8C92-D714F7A1F382}" srcOrd="1" destOrd="0" presId="urn:microsoft.com/office/officeart/2018/2/layout/IconVerticalSolidList"/>
    <dgm:cxn modelId="{2BD30E4E-55B1-48EF-B5A1-843248260E4B}" type="presParOf" srcId="{DF0F01CB-D454-4A7A-A18F-08D3B10B6FD6}" destId="{891B67D6-E8CF-4C58-B18E-4ADA1A4947F0}" srcOrd="2" destOrd="0" presId="urn:microsoft.com/office/officeart/2018/2/layout/IconVerticalSolidList"/>
    <dgm:cxn modelId="{1D0ED747-BB85-4FC6-A8A8-293A5847D6F6}" type="presParOf" srcId="{DF0F01CB-D454-4A7A-A18F-08D3B10B6FD6}" destId="{CAEE17AB-75FE-439A-A983-CD290ED7A9E8}" srcOrd="3" destOrd="0" presId="urn:microsoft.com/office/officeart/2018/2/layout/IconVerticalSolidList"/>
    <dgm:cxn modelId="{8B9A5536-A2E6-4807-8090-3434CBFB471D}" type="presParOf" srcId="{FD5048F8-B433-47A2-882D-7A2579FD4A1B}" destId="{6AAB3CA7-F3E1-464C-B579-254868C8E93A}" srcOrd="1" destOrd="0" presId="urn:microsoft.com/office/officeart/2018/2/layout/IconVerticalSolidList"/>
    <dgm:cxn modelId="{A894401C-5B90-4F92-ADA4-EFC8BD177FB4}" type="presParOf" srcId="{FD5048F8-B433-47A2-882D-7A2579FD4A1B}" destId="{FFA43DE5-32FB-4DF8-828E-211684DAF03E}" srcOrd="2" destOrd="0" presId="urn:microsoft.com/office/officeart/2018/2/layout/IconVerticalSolidList"/>
    <dgm:cxn modelId="{874A4875-48D6-4D20-BF04-5C602715DDF8}" type="presParOf" srcId="{FFA43DE5-32FB-4DF8-828E-211684DAF03E}" destId="{C0D8A2FE-19FE-451C-BDE5-809F78B0353C}" srcOrd="0" destOrd="0" presId="urn:microsoft.com/office/officeart/2018/2/layout/IconVerticalSolidList"/>
    <dgm:cxn modelId="{9E9D1A17-CAB8-4C47-945D-90711F3135FC}" type="presParOf" srcId="{FFA43DE5-32FB-4DF8-828E-211684DAF03E}" destId="{E097F271-E84F-4482-A15D-E372B3DA58A5}" srcOrd="1" destOrd="0" presId="urn:microsoft.com/office/officeart/2018/2/layout/IconVerticalSolidList"/>
    <dgm:cxn modelId="{9B62799C-F643-4E7F-8030-D3037A8C0F82}" type="presParOf" srcId="{FFA43DE5-32FB-4DF8-828E-211684DAF03E}" destId="{A37F8896-8217-48E0-BD23-28B16045A427}" srcOrd="2" destOrd="0" presId="urn:microsoft.com/office/officeart/2018/2/layout/IconVerticalSolidList"/>
    <dgm:cxn modelId="{1A2B7696-32F9-4457-BECE-54152A53E1B7}" type="presParOf" srcId="{FFA43DE5-32FB-4DF8-828E-211684DAF03E}" destId="{4929BBDC-484E-483F-B771-35CF6D8E88F0}" srcOrd="3" destOrd="0" presId="urn:microsoft.com/office/officeart/2018/2/layout/IconVerticalSolidList"/>
    <dgm:cxn modelId="{442855CD-81F7-4F73-BB35-97DA44E1BC06}" type="presParOf" srcId="{FD5048F8-B433-47A2-882D-7A2579FD4A1B}" destId="{A63B54FC-B154-4DCA-9BA0-937C2F712439}" srcOrd="3" destOrd="0" presId="urn:microsoft.com/office/officeart/2018/2/layout/IconVerticalSolidList"/>
    <dgm:cxn modelId="{2AFEC0D8-DE05-46EF-B70F-0A56049D8843}" type="presParOf" srcId="{FD5048F8-B433-47A2-882D-7A2579FD4A1B}" destId="{C5827071-9957-4976-A5B3-B0B9C5E800F2}" srcOrd="4" destOrd="0" presId="urn:microsoft.com/office/officeart/2018/2/layout/IconVerticalSolidList"/>
    <dgm:cxn modelId="{342D089B-95D3-4C74-A3D2-8CACD9D747CA}" type="presParOf" srcId="{C5827071-9957-4976-A5B3-B0B9C5E800F2}" destId="{B12546FA-38D1-4A4D-823E-B77EC739F973}" srcOrd="0" destOrd="0" presId="urn:microsoft.com/office/officeart/2018/2/layout/IconVerticalSolidList"/>
    <dgm:cxn modelId="{37CB2578-7F03-4631-B658-B33BCDDF9C17}" type="presParOf" srcId="{C5827071-9957-4976-A5B3-B0B9C5E800F2}" destId="{7E94ED0B-96D8-4249-B4F1-E34836920CF2}" srcOrd="1" destOrd="0" presId="urn:microsoft.com/office/officeart/2018/2/layout/IconVerticalSolidList"/>
    <dgm:cxn modelId="{7B1A37A4-15BC-4E83-AF92-B8D55FD938EB}" type="presParOf" srcId="{C5827071-9957-4976-A5B3-B0B9C5E800F2}" destId="{668F2160-71C2-41A4-B92F-A278040CB498}" srcOrd="2" destOrd="0" presId="urn:microsoft.com/office/officeart/2018/2/layout/IconVerticalSolidList"/>
    <dgm:cxn modelId="{476586DA-43EB-4B0B-A1C8-8C8EA6A20D7B}" type="presParOf" srcId="{C5827071-9957-4976-A5B3-B0B9C5E800F2}" destId="{13DCAFA9-FE4F-4762-8E48-C08C1AD02870}" srcOrd="3" destOrd="0" presId="urn:microsoft.com/office/officeart/2018/2/layout/IconVerticalSolidList"/>
    <dgm:cxn modelId="{8A0E078E-79DC-4FEA-88DD-CD4A853E05C8}" type="presParOf" srcId="{FD5048F8-B433-47A2-882D-7A2579FD4A1B}" destId="{DE74CD29-1E86-4B33-87AD-8B6193190741}" srcOrd="5" destOrd="0" presId="urn:microsoft.com/office/officeart/2018/2/layout/IconVerticalSolidList"/>
    <dgm:cxn modelId="{2FBCEF90-4BAC-4A9E-BABC-F800DFF47EF5}" type="presParOf" srcId="{FD5048F8-B433-47A2-882D-7A2579FD4A1B}" destId="{847EE4B9-FBD4-478E-9B80-D5BE9DAF192F}" srcOrd="6" destOrd="0" presId="urn:microsoft.com/office/officeart/2018/2/layout/IconVerticalSolidList"/>
    <dgm:cxn modelId="{FE2F9FAE-EDB5-401C-9022-8D53C59C9A81}" type="presParOf" srcId="{847EE4B9-FBD4-478E-9B80-D5BE9DAF192F}" destId="{616D9930-FD23-4C40-B35F-117E41BEB5A8}" srcOrd="0" destOrd="0" presId="urn:microsoft.com/office/officeart/2018/2/layout/IconVerticalSolidList"/>
    <dgm:cxn modelId="{1EB083B5-8836-4DAE-AF9E-F87B4557049B}" type="presParOf" srcId="{847EE4B9-FBD4-478E-9B80-D5BE9DAF192F}" destId="{BF85253D-C58B-4221-8389-286DB42D353C}" srcOrd="1" destOrd="0" presId="urn:microsoft.com/office/officeart/2018/2/layout/IconVerticalSolidList"/>
    <dgm:cxn modelId="{59A20832-368A-48C0-9717-1D5B64D54917}" type="presParOf" srcId="{847EE4B9-FBD4-478E-9B80-D5BE9DAF192F}" destId="{1CEB8E8D-86EF-446F-8EAC-270625D9CB52}" srcOrd="2" destOrd="0" presId="urn:microsoft.com/office/officeart/2018/2/layout/IconVerticalSolidList"/>
    <dgm:cxn modelId="{65A728FF-6341-4821-8090-F14F92422725}" type="presParOf" srcId="{847EE4B9-FBD4-478E-9B80-D5BE9DAF192F}" destId="{1F3A3956-187E-406B-BD39-8A3BD94811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78A2D-4C07-4678-922A-BF69C70686F6}" type="doc">
      <dgm:prSet loTypeId="urn:microsoft.com/office/officeart/2016/7/layout/Basic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E69C30-D512-41B7-96C8-C2B44B5B8F21}">
      <dgm:prSet/>
      <dgm:spPr/>
      <dgm:t>
        <a:bodyPr/>
        <a:lstStyle/>
        <a:p>
          <a:r>
            <a:rPr lang="en-US"/>
            <a:t>Logged to stdout and optionally to a log file if the user specifies a log directory in the CLI</a:t>
          </a:r>
        </a:p>
      </dgm:t>
    </dgm:pt>
    <dgm:pt modelId="{6A5797F7-789C-4A08-AFD4-52F519A14959}" type="parTrans" cxnId="{1CE7B366-B2A0-40E4-AC1F-DC411A9E90C9}">
      <dgm:prSet/>
      <dgm:spPr/>
      <dgm:t>
        <a:bodyPr/>
        <a:lstStyle/>
        <a:p>
          <a:endParaRPr lang="en-US"/>
        </a:p>
      </dgm:t>
    </dgm:pt>
    <dgm:pt modelId="{EA475211-321A-40C6-9814-A373AEC5E90A}" type="sibTrans" cxnId="{1CE7B366-B2A0-40E4-AC1F-DC411A9E90C9}">
      <dgm:prSet/>
      <dgm:spPr/>
      <dgm:t>
        <a:bodyPr/>
        <a:lstStyle/>
        <a:p>
          <a:endParaRPr lang="en-US"/>
        </a:p>
      </dgm:t>
    </dgm:pt>
    <dgm:pt modelId="{C354DA18-FECC-4E8C-9215-C6BFB7D4D436}">
      <dgm:prSet/>
      <dgm:spPr/>
      <dgm:t>
        <a:bodyPr/>
        <a:lstStyle/>
        <a:p>
          <a:r>
            <a:rPr lang="en-US"/>
            <a:t>Generated in JSON string format</a:t>
          </a:r>
        </a:p>
      </dgm:t>
    </dgm:pt>
    <dgm:pt modelId="{80F536FB-BDA8-4004-B693-12E18937F456}" type="parTrans" cxnId="{CC451659-4B56-44AF-9ADA-CEB946E33A21}">
      <dgm:prSet/>
      <dgm:spPr/>
      <dgm:t>
        <a:bodyPr/>
        <a:lstStyle/>
        <a:p>
          <a:endParaRPr lang="en-US"/>
        </a:p>
      </dgm:t>
    </dgm:pt>
    <dgm:pt modelId="{5A1CC836-752C-4F63-A534-DD070732BE2B}" type="sibTrans" cxnId="{CC451659-4B56-44AF-9ADA-CEB946E33A21}">
      <dgm:prSet/>
      <dgm:spPr/>
      <dgm:t>
        <a:bodyPr/>
        <a:lstStyle/>
        <a:p>
          <a:endParaRPr lang="en-US"/>
        </a:p>
      </dgm:t>
    </dgm:pt>
    <dgm:pt modelId="{96542FC2-C4E5-42CA-85F6-0F9CC021FC62}">
      <dgm:prSet/>
      <dgm:spPr/>
      <dgm:t>
        <a:bodyPr/>
        <a:lstStyle/>
        <a:p>
          <a:r>
            <a:rPr lang="en-US"/>
            <a:t>JSON is a popular and universal format choice for data exchange</a:t>
          </a:r>
        </a:p>
      </dgm:t>
    </dgm:pt>
    <dgm:pt modelId="{C880E52F-4A2A-4AA4-8024-B74F74309ED4}" type="parTrans" cxnId="{A60A5878-E064-4397-8C07-82A5FC42D71A}">
      <dgm:prSet/>
      <dgm:spPr/>
      <dgm:t>
        <a:bodyPr/>
        <a:lstStyle/>
        <a:p>
          <a:endParaRPr lang="en-US"/>
        </a:p>
      </dgm:t>
    </dgm:pt>
    <dgm:pt modelId="{FCFC4464-0653-4D2F-AAD7-153B6C562E86}" type="sibTrans" cxnId="{A60A5878-E064-4397-8C07-82A5FC42D71A}">
      <dgm:prSet/>
      <dgm:spPr/>
      <dgm:t>
        <a:bodyPr/>
        <a:lstStyle/>
        <a:p>
          <a:endParaRPr lang="en-US"/>
        </a:p>
      </dgm:t>
    </dgm:pt>
    <dgm:pt modelId="{D21C0151-7DE6-4725-9968-6BC1017D03DC}">
      <dgm:prSet/>
      <dgm:spPr/>
      <dgm:t>
        <a:bodyPr/>
        <a:lstStyle/>
        <a:p>
          <a:r>
            <a:rPr lang="en-US"/>
            <a:t>Suitable for interpretation of directions by a downstream motion controller or vehicle controller.</a:t>
          </a:r>
        </a:p>
      </dgm:t>
    </dgm:pt>
    <dgm:pt modelId="{B4E9B084-2A15-41AC-8817-F4B5DEBCB86B}" type="parTrans" cxnId="{BC685141-3930-45FA-9ACC-F97820428EC6}">
      <dgm:prSet/>
      <dgm:spPr/>
      <dgm:t>
        <a:bodyPr/>
        <a:lstStyle/>
        <a:p>
          <a:endParaRPr lang="en-US"/>
        </a:p>
      </dgm:t>
    </dgm:pt>
    <dgm:pt modelId="{AC2E9A8D-65CE-434A-947D-28DCD84485B8}" type="sibTrans" cxnId="{BC685141-3930-45FA-9ACC-F97820428EC6}">
      <dgm:prSet/>
      <dgm:spPr/>
      <dgm:t>
        <a:bodyPr/>
        <a:lstStyle/>
        <a:p>
          <a:endParaRPr lang="en-US"/>
        </a:p>
      </dgm:t>
    </dgm:pt>
    <dgm:pt modelId="{CE1DAD09-D4D2-064D-B580-678030ED80A7}" type="pres">
      <dgm:prSet presAssocID="{94F78A2D-4C07-4678-922A-BF69C70686F6}" presName="Name0" presStyleCnt="0">
        <dgm:presLayoutVars>
          <dgm:dir/>
          <dgm:resizeHandles val="exact"/>
        </dgm:presLayoutVars>
      </dgm:prSet>
      <dgm:spPr/>
    </dgm:pt>
    <dgm:pt modelId="{19A76698-DADF-EF46-91EC-A4BD05C39601}" type="pres">
      <dgm:prSet presAssocID="{89E69C30-D512-41B7-96C8-C2B44B5B8F21}" presName="node" presStyleLbl="node1" presStyleIdx="0" presStyleCnt="3">
        <dgm:presLayoutVars>
          <dgm:bulletEnabled val="1"/>
        </dgm:presLayoutVars>
      </dgm:prSet>
      <dgm:spPr/>
    </dgm:pt>
    <dgm:pt modelId="{D78DA8E9-DF9B-A442-9A1D-A8F3CCB3E377}" type="pres">
      <dgm:prSet presAssocID="{EA475211-321A-40C6-9814-A373AEC5E90A}" presName="sibTransSpacerBeforeConnector" presStyleCnt="0"/>
      <dgm:spPr/>
    </dgm:pt>
    <dgm:pt modelId="{E7382D82-00FE-674D-BCC9-5191DF035970}" type="pres">
      <dgm:prSet presAssocID="{EA475211-321A-40C6-9814-A373AEC5E90A}" presName="sibTrans" presStyleLbl="node1" presStyleIdx="1" presStyleCnt="3"/>
      <dgm:spPr/>
    </dgm:pt>
    <dgm:pt modelId="{B56E7A77-FCA2-544D-A984-019E3F7AF4A0}" type="pres">
      <dgm:prSet presAssocID="{EA475211-321A-40C6-9814-A373AEC5E90A}" presName="sibTransSpacerAfterConnector" presStyleCnt="0"/>
      <dgm:spPr/>
    </dgm:pt>
    <dgm:pt modelId="{29250C22-E759-6A4B-8F77-B5EC799B2F11}" type="pres">
      <dgm:prSet presAssocID="{C354DA18-FECC-4E8C-9215-C6BFB7D4D436}" presName="node" presStyleLbl="node1" presStyleIdx="2" presStyleCnt="3">
        <dgm:presLayoutVars>
          <dgm:bulletEnabled val="1"/>
        </dgm:presLayoutVars>
      </dgm:prSet>
      <dgm:spPr/>
    </dgm:pt>
  </dgm:ptLst>
  <dgm:cxnLst>
    <dgm:cxn modelId="{36BD3919-5DA9-F647-ABCA-C0C2FCDA0392}" type="presOf" srcId="{96542FC2-C4E5-42CA-85F6-0F9CC021FC62}" destId="{29250C22-E759-6A4B-8F77-B5EC799B2F11}" srcOrd="0" destOrd="1" presId="urn:microsoft.com/office/officeart/2016/7/layout/BasicProcessNew"/>
    <dgm:cxn modelId="{0CFE0721-5675-0446-8141-42AF1AFDB37C}" type="presOf" srcId="{EA475211-321A-40C6-9814-A373AEC5E90A}" destId="{E7382D82-00FE-674D-BCC9-5191DF035970}" srcOrd="0" destOrd="0" presId="urn:microsoft.com/office/officeart/2016/7/layout/BasicProcessNew"/>
    <dgm:cxn modelId="{BC685141-3930-45FA-9ACC-F97820428EC6}" srcId="{C354DA18-FECC-4E8C-9215-C6BFB7D4D436}" destId="{D21C0151-7DE6-4725-9968-6BC1017D03DC}" srcOrd="1" destOrd="0" parTransId="{B4E9B084-2A15-41AC-8817-F4B5DEBCB86B}" sibTransId="{AC2E9A8D-65CE-434A-947D-28DCD84485B8}"/>
    <dgm:cxn modelId="{04AD1C4B-8ADF-5842-82FE-1245561F5047}" type="presOf" srcId="{94F78A2D-4C07-4678-922A-BF69C70686F6}" destId="{CE1DAD09-D4D2-064D-B580-678030ED80A7}" srcOrd="0" destOrd="0" presId="urn:microsoft.com/office/officeart/2016/7/layout/BasicProcessNew"/>
    <dgm:cxn modelId="{A061CA58-13C7-EF49-B03F-D296F2B51769}" type="presOf" srcId="{89E69C30-D512-41B7-96C8-C2B44B5B8F21}" destId="{19A76698-DADF-EF46-91EC-A4BD05C39601}" srcOrd="0" destOrd="0" presId="urn:microsoft.com/office/officeart/2016/7/layout/BasicProcessNew"/>
    <dgm:cxn modelId="{CC451659-4B56-44AF-9ADA-CEB946E33A21}" srcId="{94F78A2D-4C07-4678-922A-BF69C70686F6}" destId="{C354DA18-FECC-4E8C-9215-C6BFB7D4D436}" srcOrd="1" destOrd="0" parTransId="{80F536FB-BDA8-4004-B693-12E18937F456}" sibTransId="{5A1CC836-752C-4F63-A534-DD070732BE2B}"/>
    <dgm:cxn modelId="{1CE7B366-B2A0-40E4-AC1F-DC411A9E90C9}" srcId="{94F78A2D-4C07-4678-922A-BF69C70686F6}" destId="{89E69C30-D512-41B7-96C8-C2B44B5B8F21}" srcOrd="0" destOrd="0" parTransId="{6A5797F7-789C-4A08-AFD4-52F519A14959}" sibTransId="{EA475211-321A-40C6-9814-A373AEC5E90A}"/>
    <dgm:cxn modelId="{A60A5878-E064-4397-8C07-82A5FC42D71A}" srcId="{C354DA18-FECC-4E8C-9215-C6BFB7D4D436}" destId="{96542FC2-C4E5-42CA-85F6-0F9CC021FC62}" srcOrd="0" destOrd="0" parTransId="{C880E52F-4A2A-4AA4-8024-B74F74309ED4}" sibTransId="{FCFC4464-0653-4D2F-AAD7-153B6C562E86}"/>
    <dgm:cxn modelId="{2CEE067E-7FC2-1242-BF36-D101E7BCF44D}" type="presOf" srcId="{D21C0151-7DE6-4725-9968-6BC1017D03DC}" destId="{29250C22-E759-6A4B-8F77-B5EC799B2F11}" srcOrd="0" destOrd="2" presId="urn:microsoft.com/office/officeart/2016/7/layout/BasicProcessNew"/>
    <dgm:cxn modelId="{26B63E8E-BA71-7B47-9CF6-B2B8B666006A}" type="presOf" srcId="{C354DA18-FECC-4E8C-9215-C6BFB7D4D436}" destId="{29250C22-E759-6A4B-8F77-B5EC799B2F11}" srcOrd="0" destOrd="0" presId="urn:microsoft.com/office/officeart/2016/7/layout/BasicProcessNew"/>
    <dgm:cxn modelId="{8D2D2763-66C3-BE44-AFBF-29FABF14F313}" type="presParOf" srcId="{CE1DAD09-D4D2-064D-B580-678030ED80A7}" destId="{19A76698-DADF-EF46-91EC-A4BD05C39601}" srcOrd="0" destOrd="0" presId="urn:microsoft.com/office/officeart/2016/7/layout/BasicProcessNew"/>
    <dgm:cxn modelId="{E3D5AC57-9511-E049-A818-F080D03BD5DD}" type="presParOf" srcId="{CE1DAD09-D4D2-064D-B580-678030ED80A7}" destId="{D78DA8E9-DF9B-A442-9A1D-A8F3CCB3E377}" srcOrd="1" destOrd="0" presId="urn:microsoft.com/office/officeart/2016/7/layout/BasicProcessNew"/>
    <dgm:cxn modelId="{8DF48994-651F-4B43-B8C6-88EF53CEE91A}" type="presParOf" srcId="{CE1DAD09-D4D2-064D-B580-678030ED80A7}" destId="{E7382D82-00FE-674D-BCC9-5191DF035970}" srcOrd="2" destOrd="0" presId="urn:microsoft.com/office/officeart/2016/7/layout/BasicProcessNew"/>
    <dgm:cxn modelId="{AA60828F-8F3C-2348-AA3D-0421BA9B1078}" type="presParOf" srcId="{CE1DAD09-D4D2-064D-B580-678030ED80A7}" destId="{B56E7A77-FCA2-544D-A984-019E3F7AF4A0}" srcOrd="3" destOrd="0" presId="urn:microsoft.com/office/officeart/2016/7/layout/BasicProcessNew"/>
    <dgm:cxn modelId="{C4D7EC42-3C64-A245-A7F2-3883C803FDF2}" type="presParOf" srcId="{CE1DAD09-D4D2-064D-B580-678030ED80A7}" destId="{29250C22-E759-6A4B-8F77-B5EC799B2F11}" srcOrd="4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6A0AA-FF5B-D941-9015-854B0C061133}">
      <dsp:nvSpPr>
        <dsp:cNvPr id="0" name=""/>
        <dsp:cNvSpPr/>
      </dsp:nvSpPr>
      <dsp:spPr>
        <a:xfrm>
          <a:off x="1261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50F2C-C23B-624F-9A83-6EC46F3699A9}">
      <dsp:nvSpPr>
        <dsp:cNvPr id="0" name=""/>
        <dsp:cNvSpPr/>
      </dsp:nvSpPr>
      <dsp:spPr>
        <a:xfrm>
          <a:off x="493301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This software program enables autonomous waypoint navigation for a mobile platform using a Raspberry Pi 5.</a:t>
          </a:r>
        </a:p>
      </dsp:txBody>
      <dsp:txXfrm>
        <a:off x="575662" y="943292"/>
        <a:ext cx="4263632" cy="2647282"/>
      </dsp:txXfrm>
    </dsp:sp>
    <dsp:sp modelId="{2FBD53E6-7876-B84A-83DB-D8DEE430F8DF}">
      <dsp:nvSpPr>
        <dsp:cNvPr id="0" name=""/>
        <dsp:cNvSpPr/>
      </dsp:nvSpPr>
      <dsp:spPr>
        <a:xfrm>
          <a:off x="5413694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1046B-2089-114A-A0C8-5E1129C3121C}">
      <dsp:nvSpPr>
        <dsp:cNvPr id="0" name=""/>
        <dsp:cNvSpPr/>
      </dsp:nvSpPr>
      <dsp:spPr>
        <a:xfrm>
          <a:off x="5905734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system uses GPS data to guide the platform from one location to another along a predefined series of static waypoints.</a:t>
          </a:r>
        </a:p>
      </dsp:txBody>
      <dsp:txXfrm>
        <a:off x="5988095" y="943292"/>
        <a:ext cx="4263632" cy="26472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B1BB9-0FD2-4EF5-B261-E7CEC6A268EE}">
      <dsp:nvSpPr>
        <dsp:cNvPr id="0" name=""/>
        <dsp:cNvSpPr/>
      </dsp:nvSpPr>
      <dsp:spPr>
        <a:xfrm>
          <a:off x="0" y="538"/>
          <a:ext cx="10945037" cy="12609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2006E-B60B-44D1-8A60-5456D5AE01D6}">
      <dsp:nvSpPr>
        <dsp:cNvPr id="0" name=""/>
        <dsp:cNvSpPr/>
      </dsp:nvSpPr>
      <dsp:spPr>
        <a:xfrm>
          <a:off x="381433" y="284249"/>
          <a:ext cx="693514" cy="6935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BB0A7-8D94-418A-9257-63AFB306ADB8}">
      <dsp:nvSpPr>
        <dsp:cNvPr id="0" name=""/>
        <dsp:cNvSpPr/>
      </dsp:nvSpPr>
      <dsp:spPr>
        <a:xfrm>
          <a:off x="1456381" y="538"/>
          <a:ext cx="9488655" cy="1260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449" tIns="133449" rIns="133449" bIns="133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developer can modify the source code as they see fit.</a:t>
          </a:r>
        </a:p>
      </dsp:txBody>
      <dsp:txXfrm>
        <a:off x="1456381" y="538"/>
        <a:ext cx="9488655" cy="1260936"/>
      </dsp:txXfrm>
    </dsp:sp>
    <dsp:sp modelId="{645E7E6C-AAC7-4F9F-87A8-9EB1C07FA1CC}">
      <dsp:nvSpPr>
        <dsp:cNvPr id="0" name=""/>
        <dsp:cNvSpPr/>
      </dsp:nvSpPr>
      <dsp:spPr>
        <a:xfrm>
          <a:off x="0" y="1576708"/>
          <a:ext cx="10945037" cy="12609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95B80-C892-4BAD-8C45-5131C98079B9}">
      <dsp:nvSpPr>
        <dsp:cNvPr id="0" name=""/>
        <dsp:cNvSpPr/>
      </dsp:nvSpPr>
      <dsp:spPr>
        <a:xfrm>
          <a:off x="381433" y="1860419"/>
          <a:ext cx="693514" cy="6935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DD79C-98A2-44D2-930A-40452BE2949B}">
      <dsp:nvSpPr>
        <dsp:cNvPr id="0" name=""/>
        <dsp:cNvSpPr/>
      </dsp:nvSpPr>
      <dsp:spPr>
        <a:xfrm>
          <a:off x="1456381" y="1576708"/>
          <a:ext cx="9488655" cy="1260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449" tIns="133449" rIns="133449" bIns="133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As-is, the navigation system provides a simple API that can be integrated with the development of a downstream motor controller.</a:t>
          </a:r>
        </a:p>
      </dsp:txBody>
      <dsp:txXfrm>
        <a:off x="1456381" y="1576708"/>
        <a:ext cx="9488655" cy="1260936"/>
      </dsp:txXfrm>
    </dsp:sp>
    <dsp:sp modelId="{3D2B5E51-5834-4FD1-AB1F-AC240D15BBE5}">
      <dsp:nvSpPr>
        <dsp:cNvPr id="0" name=""/>
        <dsp:cNvSpPr/>
      </dsp:nvSpPr>
      <dsp:spPr>
        <a:xfrm>
          <a:off x="0" y="3152879"/>
          <a:ext cx="10945037" cy="12609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E4E84-BB66-4C9B-A4C7-4D478BDF710F}">
      <dsp:nvSpPr>
        <dsp:cNvPr id="0" name=""/>
        <dsp:cNvSpPr/>
      </dsp:nvSpPr>
      <dsp:spPr>
        <a:xfrm>
          <a:off x="381433" y="3436589"/>
          <a:ext cx="693514" cy="6935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FC996-EFE4-467E-8E8E-779801517183}">
      <dsp:nvSpPr>
        <dsp:cNvPr id="0" name=""/>
        <dsp:cNvSpPr/>
      </dsp:nvSpPr>
      <dsp:spPr>
        <a:xfrm>
          <a:off x="1456381" y="3152879"/>
          <a:ext cx="4925266" cy="1260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449" tIns="133449" rIns="133449" bIns="133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idea is to work with a ‘Navigator’ object in the code</a:t>
          </a:r>
        </a:p>
      </dsp:txBody>
      <dsp:txXfrm>
        <a:off x="1456381" y="3152879"/>
        <a:ext cx="4925266" cy="1260936"/>
      </dsp:txXfrm>
    </dsp:sp>
    <dsp:sp modelId="{7BDEEF87-C5AA-4E95-9F3F-0E0AE813A203}">
      <dsp:nvSpPr>
        <dsp:cNvPr id="0" name=""/>
        <dsp:cNvSpPr/>
      </dsp:nvSpPr>
      <dsp:spPr>
        <a:xfrm>
          <a:off x="6381647" y="3152879"/>
          <a:ext cx="4563389" cy="1260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449" tIns="133449" rIns="133449" bIns="13344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Has a total of 5 methods that you can call</a:t>
          </a:r>
          <a:br>
            <a:rPr lang="en-US" sz="1800" kern="1200" dirty="0"/>
          </a:br>
          <a:endParaRPr lang="en-US" sz="1800" kern="1200" dirty="0"/>
        </a:p>
      </dsp:txBody>
      <dsp:txXfrm>
        <a:off x="6381647" y="3152879"/>
        <a:ext cx="4563389" cy="12609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EE33D6-4AAA-8D4F-AE0B-79E885CA9186}">
      <dsp:nvSpPr>
        <dsp:cNvPr id="0" name=""/>
        <dsp:cNvSpPr/>
      </dsp:nvSpPr>
      <dsp:spPr>
        <a:xfrm>
          <a:off x="0" y="678778"/>
          <a:ext cx="6949440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374904" rIns="539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#include "navigator.hpp”</a:t>
          </a:r>
        </a:p>
      </dsp:txBody>
      <dsp:txXfrm>
        <a:off x="0" y="678778"/>
        <a:ext cx="6949440" cy="765450"/>
      </dsp:txXfrm>
    </dsp:sp>
    <dsp:sp modelId="{15CE51DC-D7A1-624A-A46A-4317DA825D94}">
      <dsp:nvSpPr>
        <dsp:cNvPr id="0" name=""/>
        <dsp:cNvSpPr/>
      </dsp:nvSpPr>
      <dsp:spPr>
        <a:xfrm>
          <a:off x="347472" y="413098"/>
          <a:ext cx="4864607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Headers</a:t>
          </a:r>
          <a:endParaRPr lang="en-US" sz="1800" kern="1200"/>
        </a:p>
      </dsp:txBody>
      <dsp:txXfrm>
        <a:off x="373411" y="439037"/>
        <a:ext cx="4812729" cy="479482"/>
      </dsp:txXfrm>
    </dsp:sp>
    <dsp:sp modelId="{E3EC461A-5138-6248-8A60-48AFBE231645}">
      <dsp:nvSpPr>
        <dsp:cNvPr id="0" name=""/>
        <dsp:cNvSpPr/>
      </dsp:nvSpPr>
      <dsp:spPr>
        <a:xfrm>
          <a:off x="0" y="1807108"/>
          <a:ext cx="6949440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374904" rIns="539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Navigator(int argc, const char **argv) noexcept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void start(void)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void setProximityRadius(double r) noexcept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void setSimulationVelocity(double v) noexcept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std::optional&lt;json&gt; getOutput(void)</a:t>
          </a:r>
        </a:p>
      </dsp:txBody>
      <dsp:txXfrm>
        <a:off x="0" y="1807108"/>
        <a:ext cx="6949440" cy="1927800"/>
      </dsp:txXfrm>
    </dsp:sp>
    <dsp:sp modelId="{5B2F79D0-F221-1C49-8B92-B2AA040F7DCB}">
      <dsp:nvSpPr>
        <dsp:cNvPr id="0" name=""/>
        <dsp:cNvSpPr/>
      </dsp:nvSpPr>
      <dsp:spPr>
        <a:xfrm>
          <a:off x="347472" y="1541428"/>
          <a:ext cx="4864607" cy="531360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Methods</a:t>
          </a:r>
          <a:endParaRPr lang="en-US" sz="1800" kern="1200"/>
        </a:p>
      </dsp:txBody>
      <dsp:txXfrm>
        <a:off x="373411" y="1567367"/>
        <a:ext cx="4812729" cy="479482"/>
      </dsp:txXfrm>
    </dsp:sp>
    <dsp:sp modelId="{18BFBB34-67B3-8A46-B6DC-CCC660F6B4ED}">
      <dsp:nvSpPr>
        <dsp:cNvPr id="0" name=""/>
        <dsp:cNvSpPr/>
      </dsp:nvSpPr>
      <dsp:spPr>
        <a:xfrm>
          <a:off x="0" y="4097789"/>
          <a:ext cx="6949440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374904" rIns="539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‘main.cpp’ contains an example usage of initializing and running the navigator.</a:t>
          </a:r>
          <a:br>
            <a:rPr lang="en-US" sz="1800" kern="1200"/>
          </a:br>
          <a:endParaRPr lang="en-US" sz="1800" kern="1200"/>
        </a:p>
      </dsp:txBody>
      <dsp:txXfrm>
        <a:off x="0" y="4097789"/>
        <a:ext cx="6949440" cy="1275750"/>
      </dsp:txXfrm>
    </dsp:sp>
    <dsp:sp modelId="{BBE081BC-20F4-C744-8F62-67FE3AE6152E}">
      <dsp:nvSpPr>
        <dsp:cNvPr id="0" name=""/>
        <dsp:cNvSpPr/>
      </dsp:nvSpPr>
      <dsp:spPr>
        <a:xfrm>
          <a:off x="347472" y="3832108"/>
          <a:ext cx="4864607" cy="53136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Git repository documents specifics of the API</a:t>
          </a:r>
        </a:p>
      </dsp:txBody>
      <dsp:txXfrm>
        <a:off x="373411" y="3858047"/>
        <a:ext cx="4812729" cy="4794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B3782-7DA6-3B4F-A5B2-E491B2EE46BB}">
      <dsp:nvSpPr>
        <dsp:cNvPr id="0" name=""/>
        <dsp:cNvSpPr/>
      </dsp:nvSpPr>
      <dsp:spPr>
        <a:xfrm>
          <a:off x="6623" y="936152"/>
          <a:ext cx="1979725" cy="28965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Navigation system can plan visiting order of 50+ waypoints in less than 1 second.</a:t>
          </a:r>
        </a:p>
      </dsp:txBody>
      <dsp:txXfrm>
        <a:off x="64607" y="994136"/>
        <a:ext cx="1863757" cy="2780540"/>
      </dsp:txXfrm>
    </dsp:sp>
    <dsp:sp modelId="{2B59425F-C852-3B43-AD03-29E7F5263F4D}">
      <dsp:nvSpPr>
        <dsp:cNvPr id="0" name=""/>
        <dsp:cNvSpPr/>
      </dsp:nvSpPr>
      <dsp:spPr>
        <a:xfrm>
          <a:off x="2184321" y="2138921"/>
          <a:ext cx="419701" cy="490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84321" y="2237115"/>
        <a:ext cx="293791" cy="294583"/>
      </dsp:txXfrm>
    </dsp:sp>
    <dsp:sp modelId="{FFF2BB22-7EFD-0647-BEE6-D1D2598A61AB}">
      <dsp:nvSpPr>
        <dsp:cNvPr id="0" name=""/>
        <dsp:cNvSpPr/>
      </dsp:nvSpPr>
      <dsp:spPr>
        <a:xfrm>
          <a:off x="2778238" y="936152"/>
          <a:ext cx="1979725" cy="28965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Plots a visualization of the visiting order via an installed Python script.</a:t>
          </a:r>
        </a:p>
      </dsp:txBody>
      <dsp:txXfrm>
        <a:off x="2836222" y="994136"/>
        <a:ext cx="1863757" cy="2780540"/>
      </dsp:txXfrm>
    </dsp:sp>
    <dsp:sp modelId="{7BEBBD47-B5CA-8642-8461-C6AFE7034A76}">
      <dsp:nvSpPr>
        <dsp:cNvPr id="0" name=""/>
        <dsp:cNvSpPr/>
      </dsp:nvSpPr>
      <dsp:spPr>
        <a:xfrm>
          <a:off x="4955936" y="2138921"/>
          <a:ext cx="419701" cy="490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955936" y="2237115"/>
        <a:ext cx="293791" cy="294583"/>
      </dsp:txXfrm>
    </dsp:sp>
    <dsp:sp modelId="{7A62744C-D2B4-284D-B7B8-74B735A5EC4F}">
      <dsp:nvSpPr>
        <dsp:cNvPr id="0" name=""/>
        <dsp:cNvSpPr/>
      </dsp:nvSpPr>
      <dsp:spPr>
        <a:xfrm>
          <a:off x="5549854" y="936152"/>
          <a:ext cx="1979725" cy="28965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Full testing suite and results are uploaded in the ‘tests/csv’ and ‘tests/graph’ directories in the Git repository.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Sample navigation logs are uploaded in the ‘tests/log’ directory.</a:t>
          </a:r>
        </a:p>
      </dsp:txBody>
      <dsp:txXfrm>
        <a:off x="5607838" y="994136"/>
        <a:ext cx="1863757" cy="27805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B720A-2B42-4CD7-A649-AC23FC3D1C0C}">
      <dsp:nvSpPr>
        <dsp:cNvPr id="0" name=""/>
        <dsp:cNvSpPr/>
      </dsp:nvSpPr>
      <dsp:spPr>
        <a:xfrm>
          <a:off x="0" y="706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8F18CE-5CC8-4191-8E2C-4825AB9C52D6}">
      <dsp:nvSpPr>
        <dsp:cNvPr id="0" name=""/>
        <dsp:cNvSpPr/>
      </dsp:nvSpPr>
      <dsp:spPr>
        <a:xfrm>
          <a:off x="500008" y="372613"/>
          <a:ext cx="909106" cy="909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AA8D7-A7FF-4A7B-89B4-CA86DCC21C88}">
      <dsp:nvSpPr>
        <dsp:cNvPr id="0" name=""/>
        <dsp:cNvSpPr/>
      </dsp:nvSpPr>
      <dsp:spPr>
        <a:xfrm>
          <a:off x="1909124" y="706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software is stable and reliable, with no anomalies posing critical or high risk.</a:t>
          </a:r>
        </a:p>
      </dsp:txBody>
      <dsp:txXfrm>
        <a:off x="1909124" y="706"/>
        <a:ext cx="5040315" cy="1652921"/>
      </dsp:txXfrm>
    </dsp:sp>
    <dsp:sp modelId="{25637322-FF1B-4B7C-A88E-7A3D8559B3DA}">
      <dsp:nvSpPr>
        <dsp:cNvPr id="0" name=""/>
        <dsp:cNvSpPr/>
      </dsp:nvSpPr>
      <dsp:spPr>
        <a:xfrm>
          <a:off x="0" y="2066858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4BD56-80D0-4EE7-8EC2-8B4BEC3DE6D0}">
      <dsp:nvSpPr>
        <dsp:cNvPr id="0" name=""/>
        <dsp:cNvSpPr/>
      </dsp:nvSpPr>
      <dsp:spPr>
        <a:xfrm>
          <a:off x="500008" y="2438765"/>
          <a:ext cx="909106" cy="909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4165B-05E0-44F4-858D-6451177AF11E}">
      <dsp:nvSpPr>
        <dsp:cNvPr id="0" name=""/>
        <dsp:cNvSpPr/>
      </dsp:nvSpPr>
      <dsp:spPr>
        <a:xfrm>
          <a:off x="1909124" y="2066858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Identified anomalies have documented mitigations and clear guidance provided in the user documentation.</a:t>
          </a:r>
        </a:p>
      </dsp:txBody>
      <dsp:txXfrm>
        <a:off x="1909124" y="2066858"/>
        <a:ext cx="5040315" cy="1652921"/>
      </dsp:txXfrm>
    </dsp:sp>
    <dsp:sp modelId="{3134633C-C0E7-4DF2-897C-1E5804CADFB2}">
      <dsp:nvSpPr>
        <dsp:cNvPr id="0" name=""/>
        <dsp:cNvSpPr/>
      </dsp:nvSpPr>
      <dsp:spPr>
        <a:xfrm>
          <a:off x="0" y="4133010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66AC2-5BBD-4796-8A04-F30A8AF3CFA3}">
      <dsp:nvSpPr>
        <dsp:cNvPr id="0" name=""/>
        <dsp:cNvSpPr/>
      </dsp:nvSpPr>
      <dsp:spPr>
        <a:xfrm>
          <a:off x="500008" y="4504917"/>
          <a:ext cx="909106" cy="9091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A4137-AC78-4009-BC23-94271D4EB859}">
      <dsp:nvSpPr>
        <dsp:cNvPr id="0" name=""/>
        <dsp:cNvSpPr/>
      </dsp:nvSpPr>
      <dsp:spPr>
        <a:xfrm>
          <a:off x="1909124" y="4133010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product can be safely released with current anomalies, given the existing mitigation strategies.</a:t>
          </a:r>
        </a:p>
      </dsp:txBody>
      <dsp:txXfrm>
        <a:off x="1909124" y="4133010"/>
        <a:ext cx="5040315" cy="165292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C09F2-A33D-294D-B15B-E7D830AF1F35}">
      <dsp:nvSpPr>
        <dsp:cNvPr id="0" name=""/>
        <dsp:cNvSpPr/>
      </dsp:nvSpPr>
      <dsp:spPr>
        <a:xfrm rot="5400000">
          <a:off x="-233104" y="234154"/>
          <a:ext cx="1554028" cy="10878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Shift-Left Security Integration</a:t>
          </a:r>
          <a:endParaRPr lang="en-US" sz="1000" kern="1200"/>
        </a:p>
      </dsp:txBody>
      <dsp:txXfrm rot="-5400000">
        <a:off x="1" y="544960"/>
        <a:ext cx="1087819" cy="466209"/>
      </dsp:txXfrm>
    </dsp:sp>
    <dsp:sp modelId="{FC84A1F5-ECB9-254E-A8AA-FD234C990E3E}">
      <dsp:nvSpPr>
        <dsp:cNvPr id="0" name=""/>
        <dsp:cNvSpPr/>
      </dsp:nvSpPr>
      <dsp:spPr>
        <a:xfrm rot="5400000">
          <a:off x="4164330" y="-3075460"/>
          <a:ext cx="1010118" cy="71631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 should have integrated static application security testing (SAST) tools (e.g., clang-tidy, Bandit) into our CI pipeline from day one to catch vulnerabilities early.</a:t>
          </a:r>
        </a:p>
      </dsp:txBody>
      <dsp:txXfrm rot="-5400000">
        <a:off x="1087819" y="50361"/>
        <a:ext cx="7113830" cy="911498"/>
      </dsp:txXfrm>
    </dsp:sp>
    <dsp:sp modelId="{FC1CAE94-9091-294C-9C86-0F4326ED405F}">
      <dsp:nvSpPr>
        <dsp:cNvPr id="0" name=""/>
        <dsp:cNvSpPr/>
      </dsp:nvSpPr>
      <dsp:spPr>
        <a:xfrm rot="5400000">
          <a:off x="-233104" y="1644323"/>
          <a:ext cx="1554028" cy="1087819"/>
        </a:xfrm>
        <a:prstGeom prst="chevron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Automated Dependency Scanning</a:t>
          </a:r>
          <a:endParaRPr lang="en-US" sz="1000" kern="1200"/>
        </a:p>
      </dsp:txBody>
      <dsp:txXfrm rot="-5400000">
        <a:off x="1" y="1955129"/>
        <a:ext cx="1087819" cy="466209"/>
      </dsp:txXfrm>
    </dsp:sp>
    <dsp:sp modelId="{FD73467F-6172-634C-B74D-0BAE38C4EEC0}">
      <dsp:nvSpPr>
        <dsp:cNvPr id="0" name=""/>
        <dsp:cNvSpPr/>
      </dsp:nvSpPr>
      <dsp:spPr>
        <a:xfrm rot="5400000">
          <a:off x="4164330" y="-1665291"/>
          <a:ext cx="1010118" cy="71631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Incorporating an automated vulnerability scanner (e.g., Trivy or OWASP Dependency-Check) alongside our SBOM would have ensured we tracked and addressed third-party risks continuously.</a:t>
          </a:r>
        </a:p>
      </dsp:txBody>
      <dsp:txXfrm rot="-5400000">
        <a:off x="1087819" y="1460530"/>
        <a:ext cx="7113830" cy="911498"/>
      </dsp:txXfrm>
    </dsp:sp>
    <dsp:sp modelId="{04732624-7F65-1449-BAF8-F1FF270EA5CC}">
      <dsp:nvSpPr>
        <dsp:cNvPr id="0" name=""/>
        <dsp:cNvSpPr/>
      </dsp:nvSpPr>
      <dsp:spPr>
        <a:xfrm rot="5400000">
          <a:off x="-233104" y="3054493"/>
          <a:ext cx="1554028" cy="1087819"/>
        </a:xfrm>
        <a:prstGeom prst="chevron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Container Hardening Best Practices</a:t>
          </a:r>
          <a:endParaRPr lang="en-US" sz="1000" kern="1200"/>
        </a:p>
      </dsp:txBody>
      <dsp:txXfrm rot="-5400000">
        <a:off x="1" y="3365299"/>
        <a:ext cx="1087819" cy="466209"/>
      </dsp:txXfrm>
    </dsp:sp>
    <dsp:sp modelId="{BE821920-CB7C-F546-B293-9F39315C6110}">
      <dsp:nvSpPr>
        <dsp:cNvPr id="0" name=""/>
        <dsp:cNvSpPr/>
      </dsp:nvSpPr>
      <dsp:spPr>
        <a:xfrm rot="5400000">
          <a:off x="4164330" y="-255121"/>
          <a:ext cx="1010118" cy="71631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Building minimal, non-root Docker images and running container-scanning checks as part of CI would have reduced our attack surface before deployment.</a:t>
          </a:r>
        </a:p>
      </dsp:txBody>
      <dsp:txXfrm rot="-5400000">
        <a:off x="1087819" y="2870700"/>
        <a:ext cx="7113830" cy="911498"/>
      </dsp:txXfrm>
    </dsp:sp>
    <dsp:sp modelId="{CF94BE7D-5466-6D40-9435-82E93B9AB0BA}">
      <dsp:nvSpPr>
        <dsp:cNvPr id="0" name=""/>
        <dsp:cNvSpPr/>
      </dsp:nvSpPr>
      <dsp:spPr>
        <a:xfrm rot="5400000">
          <a:off x="-233104" y="4464662"/>
          <a:ext cx="1554028" cy="1087819"/>
        </a:xfrm>
        <a:prstGeom prst="chevron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Expanded Test Automation Coverage</a:t>
          </a:r>
          <a:endParaRPr lang="en-US" sz="1000" kern="1200"/>
        </a:p>
      </dsp:txBody>
      <dsp:txXfrm rot="-5400000">
        <a:off x="1" y="4775468"/>
        <a:ext cx="1087819" cy="466209"/>
      </dsp:txXfrm>
    </dsp:sp>
    <dsp:sp modelId="{C366CA82-E2C3-5C4B-A1C6-DD43D36175FB}">
      <dsp:nvSpPr>
        <dsp:cNvPr id="0" name=""/>
        <dsp:cNvSpPr/>
      </dsp:nvSpPr>
      <dsp:spPr>
        <a:xfrm rot="5400000">
          <a:off x="4164330" y="1155047"/>
          <a:ext cx="1010118" cy="71631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Although I automated 50% of tests, shifting to a test-driven development (TDD) approach would have increased coverage, caught logic flaws earlier, and reduced late-stage debugging.</a:t>
          </a:r>
        </a:p>
      </dsp:txBody>
      <dsp:txXfrm rot="-5400000">
        <a:off x="1087819" y="4280868"/>
        <a:ext cx="7113830" cy="9114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07706-56AD-3A4E-A9E3-FFCB842C3612}">
      <dsp:nvSpPr>
        <dsp:cNvPr id="0" name=""/>
        <dsp:cNvSpPr/>
      </dsp:nvSpPr>
      <dsp:spPr>
        <a:xfrm>
          <a:off x="919" y="1547255"/>
          <a:ext cx="3348605" cy="16743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Statement of Work for Taewoo_051425.docx</a:t>
          </a:r>
        </a:p>
      </dsp:txBody>
      <dsp:txXfrm>
        <a:off x="49958" y="1596294"/>
        <a:ext cx="3250527" cy="1576224"/>
      </dsp:txXfrm>
    </dsp:sp>
    <dsp:sp modelId="{FAA08DF4-F930-2244-8775-2D173DC54452}">
      <dsp:nvSpPr>
        <dsp:cNvPr id="0" name=""/>
        <dsp:cNvSpPr/>
      </dsp:nvSpPr>
      <dsp:spPr>
        <a:xfrm>
          <a:off x="4186677" y="1547255"/>
          <a:ext cx="3348605" cy="16743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Autonomous Waypoint Navigation System Test </a:t>
          </a:r>
          <a:r>
            <a:rPr lang="en-US" sz="2600" kern="1200" dirty="0" err="1"/>
            <a:t>Report.docx</a:t>
          </a:r>
          <a:endParaRPr lang="en-US" sz="2600" kern="1200" dirty="0"/>
        </a:p>
      </dsp:txBody>
      <dsp:txXfrm>
        <a:off x="4235716" y="1596294"/>
        <a:ext cx="3250527" cy="1576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2F8AA-B68A-344D-B0D3-9E6F29225A5E}">
      <dsp:nvSpPr>
        <dsp:cNvPr id="0" name=""/>
        <dsp:cNvSpPr/>
      </dsp:nvSpPr>
      <dsp:spPr>
        <a:xfrm>
          <a:off x="0" y="10465"/>
          <a:ext cx="10335350" cy="6142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Platform: Raspberry Pi 5 OS Lite</a:t>
          </a:r>
        </a:p>
      </dsp:txBody>
      <dsp:txXfrm>
        <a:off x="29985" y="40450"/>
        <a:ext cx="10275380" cy="554280"/>
      </dsp:txXfrm>
    </dsp:sp>
    <dsp:sp modelId="{CFFFB8F5-0D53-904A-91D1-C7CE6971F28C}">
      <dsp:nvSpPr>
        <dsp:cNvPr id="0" name=""/>
        <dsp:cNvSpPr/>
      </dsp:nvSpPr>
      <dsp:spPr>
        <a:xfrm>
          <a:off x="0" y="696715"/>
          <a:ext cx="10335350" cy="6142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Programming Languages: C/C++23, Shell, Python</a:t>
          </a:r>
        </a:p>
      </dsp:txBody>
      <dsp:txXfrm>
        <a:off x="29985" y="726700"/>
        <a:ext cx="10275380" cy="554280"/>
      </dsp:txXfrm>
    </dsp:sp>
    <dsp:sp modelId="{F9C8BD4B-50A0-014D-9D66-750E8D306EDF}">
      <dsp:nvSpPr>
        <dsp:cNvPr id="0" name=""/>
        <dsp:cNvSpPr/>
      </dsp:nvSpPr>
      <dsp:spPr>
        <a:xfrm>
          <a:off x="0" y="1382965"/>
          <a:ext cx="10335350" cy="6142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GPS Driver: </a:t>
          </a:r>
          <a:r>
            <a:rPr lang="en-US" sz="2500" kern="1200" dirty="0" err="1"/>
            <a:t>gpsd</a:t>
          </a:r>
          <a:r>
            <a:rPr lang="en-US" sz="2500" kern="1200" dirty="0"/>
            <a:t>, </a:t>
          </a:r>
          <a:r>
            <a:rPr lang="en-US" sz="2500" kern="1200" dirty="0" err="1"/>
            <a:t>gpsd</a:t>
          </a:r>
          <a:r>
            <a:rPr lang="en-US" sz="2500" kern="1200" dirty="0"/>
            <a:t>-clients</a:t>
          </a:r>
        </a:p>
      </dsp:txBody>
      <dsp:txXfrm>
        <a:off x="29985" y="1412950"/>
        <a:ext cx="10275380" cy="554280"/>
      </dsp:txXfrm>
    </dsp:sp>
    <dsp:sp modelId="{3BCFB61E-1DE0-0A45-AB58-D94BA73A6938}">
      <dsp:nvSpPr>
        <dsp:cNvPr id="0" name=""/>
        <dsp:cNvSpPr/>
      </dsp:nvSpPr>
      <dsp:spPr>
        <a:xfrm>
          <a:off x="0" y="2069215"/>
          <a:ext cx="10335350" cy="6142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Tools: git, </a:t>
          </a:r>
          <a:r>
            <a:rPr lang="en-US" sz="2500" kern="1200" dirty="0" err="1"/>
            <a:t>cmake</a:t>
          </a:r>
          <a:r>
            <a:rPr lang="en-US" sz="2500" kern="1200" dirty="0"/>
            <a:t>, clang/</a:t>
          </a:r>
          <a:r>
            <a:rPr lang="en-US" sz="2500" kern="1200" dirty="0" err="1"/>
            <a:t>gcc</a:t>
          </a:r>
          <a:r>
            <a:rPr lang="en-US" sz="2500" kern="1200" dirty="0"/>
            <a:t>, sanitizer</a:t>
          </a:r>
        </a:p>
      </dsp:txBody>
      <dsp:txXfrm>
        <a:off x="29985" y="2099200"/>
        <a:ext cx="10275380" cy="554280"/>
      </dsp:txXfrm>
    </dsp:sp>
    <dsp:sp modelId="{156D371F-9541-3441-8B54-5C8DF34FEDF5}">
      <dsp:nvSpPr>
        <dsp:cNvPr id="0" name=""/>
        <dsp:cNvSpPr/>
      </dsp:nvSpPr>
      <dsp:spPr>
        <a:xfrm>
          <a:off x="0" y="2755465"/>
          <a:ext cx="10335350" cy="6142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C++ Libraries: </a:t>
          </a:r>
          <a:r>
            <a:rPr lang="en-US" sz="2500" kern="1200" dirty="0" err="1"/>
            <a:t>libgps</a:t>
          </a:r>
          <a:r>
            <a:rPr lang="en-US" sz="2500" kern="1200" dirty="0"/>
            <a:t>, </a:t>
          </a:r>
          <a:r>
            <a:rPr lang="en-US" sz="2500" kern="1200" dirty="0" err="1"/>
            <a:t>concorde</a:t>
          </a:r>
          <a:r>
            <a:rPr lang="en-US" sz="2500" kern="1200" dirty="0"/>
            <a:t>, </a:t>
          </a:r>
          <a:r>
            <a:rPr lang="en-US" sz="2500" kern="1200" dirty="0" err="1"/>
            <a:t>nlohmann_json</a:t>
          </a:r>
          <a:endParaRPr lang="en-US" sz="2500" kern="1200" dirty="0"/>
        </a:p>
      </dsp:txBody>
      <dsp:txXfrm>
        <a:off x="29985" y="2785450"/>
        <a:ext cx="10275380" cy="554280"/>
      </dsp:txXfrm>
    </dsp:sp>
    <dsp:sp modelId="{580F9C15-26B7-C14A-921F-78DB5536FD5D}">
      <dsp:nvSpPr>
        <dsp:cNvPr id="0" name=""/>
        <dsp:cNvSpPr/>
      </dsp:nvSpPr>
      <dsp:spPr>
        <a:xfrm>
          <a:off x="0" y="3441715"/>
          <a:ext cx="10335350" cy="6142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Python Libraries: matplotlib</a:t>
          </a:r>
        </a:p>
      </dsp:txBody>
      <dsp:txXfrm>
        <a:off x="29985" y="3471700"/>
        <a:ext cx="10275380" cy="554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78621-644C-EA4A-A0D1-9436A6310929}">
      <dsp:nvSpPr>
        <dsp:cNvPr id="0" name=""/>
        <dsp:cNvSpPr/>
      </dsp:nvSpPr>
      <dsp:spPr>
        <a:xfrm>
          <a:off x="0" y="85386"/>
          <a:ext cx="6949440" cy="4791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Raspberry Pi OS Lite (64-bit Debian Bookworm): Operating system platform for software deployment.</a:t>
          </a:r>
        </a:p>
      </dsp:txBody>
      <dsp:txXfrm>
        <a:off x="23388" y="108774"/>
        <a:ext cx="6902664" cy="432338"/>
      </dsp:txXfrm>
    </dsp:sp>
    <dsp:sp modelId="{2CF0BCFE-3377-4744-A347-F319804452FA}">
      <dsp:nvSpPr>
        <dsp:cNvPr id="0" name=""/>
        <dsp:cNvSpPr/>
      </dsp:nvSpPr>
      <dsp:spPr>
        <a:xfrm>
          <a:off x="0" y="599061"/>
          <a:ext cx="6949440" cy="479114"/>
        </a:xfrm>
        <a:prstGeom prst="roundRect">
          <a:avLst/>
        </a:prstGeom>
        <a:solidFill>
          <a:schemeClr val="accent5">
            <a:hueOff val="-1215215"/>
            <a:satOff val="-83"/>
            <a:lumOff val="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C++: Core programming language for system logic and navigation computations.</a:t>
          </a:r>
        </a:p>
      </dsp:txBody>
      <dsp:txXfrm>
        <a:off x="23388" y="622449"/>
        <a:ext cx="6902664" cy="432338"/>
      </dsp:txXfrm>
    </dsp:sp>
    <dsp:sp modelId="{D869DFC9-334B-4D4F-BB88-940F9BD75707}">
      <dsp:nvSpPr>
        <dsp:cNvPr id="0" name=""/>
        <dsp:cNvSpPr/>
      </dsp:nvSpPr>
      <dsp:spPr>
        <a:xfrm>
          <a:off x="0" y="1112736"/>
          <a:ext cx="6949440" cy="479114"/>
        </a:xfrm>
        <a:prstGeom prst="round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Python: Used data visualization of waypoint visitation order</a:t>
          </a:r>
        </a:p>
      </dsp:txBody>
      <dsp:txXfrm>
        <a:off x="23388" y="1136124"/>
        <a:ext cx="6902664" cy="432338"/>
      </dsp:txXfrm>
    </dsp:sp>
    <dsp:sp modelId="{25BD3B45-A6FB-A44B-825A-E673259076C5}">
      <dsp:nvSpPr>
        <dsp:cNvPr id="0" name=""/>
        <dsp:cNvSpPr/>
      </dsp:nvSpPr>
      <dsp:spPr>
        <a:xfrm>
          <a:off x="0" y="1626411"/>
          <a:ext cx="6949440" cy="479114"/>
        </a:xfrm>
        <a:prstGeom prst="roundRect">
          <a:avLst/>
        </a:prstGeom>
        <a:solidFill>
          <a:schemeClr val="accent5">
            <a:hueOff val="-3645645"/>
            <a:satOff val="-248"/>
            <a:lumOff val="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gpsd/gpsd-clients: Daemon to interface and read GPS data from the dongle.</a:t>
          </a:r>
        </a:p>
      </dsp:txBody>
      <dsp:txXfrm>
        <a:off x="23388" y="1649799"/>
        <a:ext cx="6902664" cy="432338"/>
      </dsp:txXfrm>
    </dsp:sp>
    <dsp:sp modelId="{93CD95FB-7A66-F042-8A97-BB66DE8AAA03}">
      <dsp:nvSpPr>
        <dsp:cNvPr id="0" name=""/>
        <dsp:cNvSpPr/>
      </dsp:nvSpPr>
      <dsp:spPr>
        <a:xfrm>
          <a:off x="0" y="2140086"/>
          <a:ext cx="6949440" cy="479114"/>
        </a:xfrm>
        <a:prstGeom prst="round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Git: Used to pull repo on Raspberry Pi</a:t>
          </a:r>
        </a:p>
      </dsp:txBody>
      <dsp:txXfrm>
        <a:off x="23388" y="2163474"/>
        <a:ext cx="6902664" cy="432338"/>
      </dsp:txXfrm>
    </dsp:sp>
    <dsp:sp modelId="{2D5AC211-6B18-3044-B811-9FB3EB46D571}">
      <dsp:nvSpPr>
        <dsp:cNvPr id="0" name=""/>
        <dsp:cNvSpPr/>
      </dsp:nvSpPr>
      <dsp:spPr>
        <a:xfrm>
          <a:off x="0" y="2653761"/>
          <a:ext cx="6949440" cy="479114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Cmake: Used to configure the build and compilation of the C++ project.</a:t>
          </a:r>
        </a:p>
      </dsp:txBody>
      <dsp:txXfrm>
        <a:off x="23388" y="2677149"/>
        <a:ext cx="6902664" cy="432338"/>
      </dsp:txXfrm>
    </dsp:sp>
    <dsp:sp modelId="{5FC5527E-C343-B84D-B27A-B171F80B055B}">
      <dsp:nvSpPr>
        <dsp:cNvPr id="0" name=""/>
        <dsp:cNvSpPr/>
      </dsp:nvSpPr>
      <dsp:spPr>
        <a:xfrm>
          <a:off x="0" y="3167435"/>
          <a:ext cx="6949440" cy="479114"/>
        </a:xfrm>
        <a:prstGeom prst="round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Clang/GCC &amp; Address Sanitizer: Used to compile the project and address sanitizers were used as a tool for memory leak detection and ensuring software stability.</a:t>
          </a:r>
        </a:p>
      </dsp:txBody>
      <dsp:txXfrm>
        <a:off x="23388" y="3190823"/>
        <a:ext cx="6902664" cy="432338"/>
      </dsp:txXfrm>
    </dsp:sp>
    <dsp:sp modelId="{B5C38F6B-576A-B44A-80AB-E792AD0C57D1}">
      <dsp:nvSpPr>
        <dsp:cNvPr id="0" name=""/>
        <dsp:cNvSpPr/>
      </dsp:nvSpPr>
      <dsp:spPr>
        <a:xfrm>
          <a:off x="0" y="3681110"/>
          <a:ext cx="6949440" cy="479114"/>
        </a:xfrm>
        <a:prstGeom prst="roundRect">
          <a:avLst/>
        </a:prstGeom>
        <a:solidFill>
          <a:schemeClr val="accent5">
            <a:hueOff val="-8506504"/>
            <a:satOff val="-578"/>
            <a:lumOff val="13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Libgps: C++ library to interface with gpsd-managed socket through API.</a:t>
          </a:r>
        </a:p>
      </dsp:txBody>
      <dsp:txXfrm>
        <a:off x="23388" y="3704498"/>
        <a:ext cx="6902664" cy="432338"/>
      </dsp:txXfrm>
    </dsp:sp>
    <dsp:sp modelId="{9D7FC6C8-F7C3-1C43-BEDF-675BBCE3C49E}">
      <dsp:nvSpPr>
        <dsp:cNvPr id="0" name=""/>
        <dsp:cNvSpPr/>
      </dsp:nvSpPr>
      <dsp:spPr>
        <a:xfrm>
          <a:off x="0" y="4194785"/>
          <a:ext cx="6949440" cy="479114"/>
        </a:xfrm>
        <a:prstGeom prst="round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Concorde TSP Solver: Solver for Traveling Salesman Problem used for waypoint planning.</a:t>
          </a:r>
        </a:p>
      </dsp:txBody>
      <dsp:txXfrm>
        <a:off x="23388" y="4218173"/>
        <a:ext cx="6902664" cy="432338"/>
      </dsp:txXfrm>
    </dsp:sp>
    <dsp:sp modelId="{51399B4D-0173-2E40-AB8C-5DEF76B5260F}">
      <dsp:nvSpPr>
        <dsp:cNvPr id="0" name=""/>
        <dsp:cNvSpPr/>
      </dsp:nvSpPr>
      <dsp:spPr>
        <a:xfrm>
          <a:off x="0" y="4708460"/>
          <a:ext cx="6949440" cy="479114"/>
        </a:xfrm>
        <a:prstGeom prst="roundRect">
          <a:avLst/>
        </a:prstGeom>
        <a:solidFill>
          <a:schemeClr val="accent5">
            <a:hueOff val="-10936935"/>
            <a:satOff val="-743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Nlohmann_json: C++ JSON library for navigation output.</a:t>
          </a:r>
        </a:p>
      </dsp:txBody>
      <dsp:txXfrm>
        <a:off x="23388" y="4731848"/>
        <a:ext cx="6902664" cy="432338"/>
      </dsp:txXfrm>
    </dsp:sp>
    <dsp:sp modelId="{B75484F1-12FA-DB41-B75F-159A9877E0DA}">
      <dsp:nvSpPr>
        <dsp:cNvPr id="0" name=""/>
        <dsp:cNvSpPr/>
      </dsp:nvSpPr>
      <dsp:spPr>
        <a:xfrm>
          <a:off x="0" y="5222135"/>
          <a:ext cx="6949440" cy="479114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Matplotlib: Python library to plot planned navigation route.</a:t>
          </a:r>
        </a:p>
      </dsp:txBody>
      <dsp:txXfrm>
        <a:off x="23388" y="5245523"/>
        <a:ext cx="6902664" cy="4323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48E92-020B-4DFA-8EEF-F75B6D2749E3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39F8D8-CE80-4374-A256-F490FD92C60B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C5714-F007-4ECB-92FB-E380530C4BD4}">
      <dsp:nvSpPr>
        <dsp:cNvPr id="0" name=""/>
        <dsp:cNvSpPr/>
      </dsp:nvSpPr>
      <dsp:spPr>
        <a:xfrm>
          <a:off x="1405898" y="2401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Project Name:</a:t>
          </a:r>
          <a:r>
            <a:rPr lang="en-US" sz="2200" kern="1200"/>
            <a:t> Autonomous Waypoint Navigation Software</a:t>
          </a:r>
        </a:p>
      </dsp:txBody>
      <dsp:txXfrm>
        <a:off x="1405898" y="2401"/>
        <a:ext cx="5543541" cy="1217228"/>
      </dsp:txXfrm>
    </dsp:sp>
    <dsp:sp modelId="{BF0A634A-23B5-402A-8580-E2E480FB0DA6}">
      <dsp:nvSpPr>
        <dsp:cNvPr id="0" name=""/>
        <dsp:cNvSpPr/>
      </dsp:nvSpPr>
      <dsp:spPr>
        <a:xfrm>
          <a:off x="0" y="152393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E1426-2D85-4625-8A0F-C0112D5D5FE8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CD722-905A-4F03-9554-A4B33BAFAF6E}">
      <dsp:nvSpPr>
        <dsp:cNvPr id="0" name=""/>
        <dsp:cNvSpPr/>
      </dsp:nvSpPr>
      <dsp:spPr>
        <a:xfrm>
          <a:off x="1405898" y="152393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Platform:</a:t>
          </a:r>
          <a:r>
            <a:rPr lang="en-US" sz="2200" kern="1200"/>
            <a:t> Raspberry Pi 5 (Debian-based OS)</a:t>
          </a:r>
        </a:p>
      </dsp:txBody>
      <dsp:txXfrm>
        <a:off x="1405898" y="1523937"/>
        <a:ext cx="5543541" cy="1217228"/>
      </dsp:txXfrm>
    </dsp:sp>
    <dsp:sp modelId="{823184B0-3586-46E6-92E0-2849CC1247B6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A134C-154C-40DE-AD60-6D37B4F5FA4F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7F870-85F6-4FAF-84FD-9CDC37997A06}">
      <dsp:nvSpPr>
        <dsp:cNvPr id="0" name=""/>
        <dsp:cNvSpPr/>
      </dsp:nvSpPr>
      <dsp:spPr>
        <a:xfrm>
          <a:off x="1405898" y="3045472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Author of SBOM:</a:t>
          </a:r>
          <a:r>
            <a:rPr lang="en-US" sz="2200" kern="1200"/>
            <a:t> Shawn Kim (Software Developer)</a:t>
          </a:r>
        </a:p>
      </dsp:txBody>
      <dsp:txXfrm>
        <a:off x="1405898" y="3045472"/>
        <a:ext cx="5543541" cy="1217228"/>
      </dsp:txXfrm>
    </dsp:sp>
    <dsp:sp modelId="{6607502C-CE13-49A4-8301-D81E15B0BAD9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AC06F-B8EE-4786-A5D0-3D2CA489021C}">
      <dsp:nvSpPr>
        <dsp:cNvPr id="0" name=""/>
        <dsp:cNvSpPr/>
      </dsp:nvSpPr>
      <dsp:spPr>
        <a:xfrm>
          <a:off x="368211" y="4840884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0A113-67E8-482D-84EF-BAA4E56DF807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SBOM Assembly Date:</a:t>
          </a:r>
          <a:r>
            <a:rPr lang="en-US" sz="2200" kern="1200"/>
            <a:t> June 25, 2025</a:t>
          </a:r>
        </a:p>
      </dsp:txBody>
      <dsp:txXfrm>
        <a:off x="1405898" y="4567007"/>
        <a:ext cx="5543541" cy="12172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3EA85-F6F4-4FE9-BEE6-6593F97AB2DF}">
      <dsp:nvSpPr>
        <dsp:cNvPr id="0" name=""/>
        <dsp:cNvSpPr/>
      </dsp:nvSpPr>
      <dsp:spPr>
        <a:xfrm>
          <a:off x="0" y="706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EA02B-3FF1-4298-8FE8-F7F689F779FC}">
      <dsp:nvSpPr>
        <dsp:cNvPr id="0" name=""/>
        <dsp:cNvSpPr/>
      </dsp:nvSpPr>
      <dsp:spPr>
        <a:xfrm>
          <a:off x="500008" y="372613"/>
          <a:ext cx="909106" cy="909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DEFAA-8E5F-4BF2-AD43-286121B7712C}">
      <dsp:nvSpPr>
        <dsp:cNvPr id="0" name=""/>
        <dsp:cNvSpPr/>
      </dsp:nvSpPr>
      <dsp:spPr>
        <a:xfrm>
          <a:off x="1909124" y="706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All source code components and build scripts are hosted in the project repository: </a:t>
          </a:r>
          <a:r>
            <a:rPr lang="en-US" sz="2300" kern="1200">
              <a:hlinkClick xmlns:r="http://schemas.openxmlformats.org/officeDocument/2006/relationships" r:id="rId3"/>
            </a:rPr>
            <a:t>github.com/kimsh02/awns-rpi5</a:t>
          </a:r>
          <a:r>
            <a:rPr lang="en-US" sz="2300" kern="1200"/>
            <a:t>.</a:t>
          </a:r>
        </a:p>
      </dsp:txBody>
      <dsp:txXfrm>
        <a:off x="1909124" y="706"/>
        <a:ext cx="5040315" cy="1652921"/>
      </dsp:txXfrm>
    </dsp:sp>
    <dsp:sp modelId="{E734C529-B52B-4EA5-8A0F-5E4E7F4E1B65}">
      <dsp:nvSpPr>
        <dsp:cNvPr id="0" name=""/>
        <dsp:cNvSpPr/>
      </dsp:nvSpPr>
      <dsp:spPr>
        <a:xfrm>
          <a:off x="0" y="2066858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9A619-DAA2-46CD-B21D-DF6076717725}">
      <dsp:nvSpPr>
        <dsp:cNvPr id="0" name=""/>
        <dsp:cNvSpPr/>
      </dsp:nvSpPr>
      <dsp:spPr>
        <a:xfrm>
          <a:off x="500008" y="2438765"/>
          <a:ext cx="909106" cy="90910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06069-0345-4211-8E7B-CA0D873D58ED}">
      <dsp:nvSpPr>
        <dsp:cNvPr id="0" name=""/>
        <dsp:cNvSpPr/>
      </dsp:nvSpPr>
      <dsp:spPr>
        <a:xfrm>
          <a:off x="1909124" y="2066858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Dependency relationships and licenses were verified as of SBOM assembly date.</a:t>
          </a:r>
        </a:p>
      </dsp:txBody>
      <dsp:txXfrm>
        <a:off x="1909124" y="2066858"/>
        <a:ext cx="5040315" cy="1652921"/>
      </dsp:txXfrm>
    </dsp:sp>
    <dsp:sp modelId="{A628934B-082C-44F7-B68C-B8FF8FEF8D38}">
      <dsp:nvSpPr>
        <dsp:cNvPr id="0" name=""/>
        <dsp:cNvSpPr/>
      </dsp:nvSpPr>
      <dsp:spPr>
        <a:xfrm>
          <a:off x="0" y="4133010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106E4-E57D-40B0-8D1E-89D3AB115F96}">
      <dsp:nvSpPr>
        <dsp:cNvPr id="0" name=""/>
        <dsp:cNvSpPr/>
      </dsp:nvSpPr>
      <dsp:spPr>
        <a:xfrm>
          <a:off x="500008" y="4504917"/>
          <a:ext cx="909106" cy="90910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2AE17-D7B4-4A0C-B87A-AAC04479C3D4}">
      <dsp:nvSpPr>
        <dsp:cNvPr id="0" name=""/>
        <dsp:cNvSpPr/>
      </dsp:nvSpPr>
      <dsp:spPr>
        <a:xfrm>
          <a:off x="1909124" y="4133010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 known vulnerabilities were reported in the components used at the time of assembly.</a:t>
          </a:r>
        </a:p>
      </dsp:txBody>
      <dsp:txXfrm>
        <a:off x="1909124" y="4133010"/>
        <a:ext cx="5040315" cy="16529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8DD82-FCE6-4BB1-BA36-072FD876ED2A}">
      <dsp:nvSpPr>
        <dsp:cNvPr id="0" name=""/>
        <dsp:cNvSpPr/>
      </dsp:nvSpPr>
      <dsp:spPr>
        <a:xfrm>
          <a:off x="0" y="717332"/>
          <a:ext cx="10945037" cy="13243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C1335-50AF-4608-A720-B63FC49EDC0D}">
      <dsp:nvSpPr>
        <dsp:cNvPr id="0" name=""/>
        <dsp:cNvSpPr/>
      </dsp:nvSpPr>
      <dsp:spPr>
        <a:xfrm>
          <a:off x="400602" y="1015301"/>
          <a:ext cx="728368" cy="7283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E6917-F528-424C-9197-06E303E76176}">
      <dsp:nvSpPr>
        <dsp:cNvPr id="0" name=""/>
        <dsp:cNvSpPr/>
      </dsp:nvSpPr>
      <dsp:spPr>
        <a:xfrm>
          <a:off x="1529573" y="717332"/>
          <a:ext cx="9415463" cy="1324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56" tIns="140156" rIns="140156" bIns="1401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Traveling Salesman Problem (TSP) is a classic optimization problem where a salesman must find the shortest route to visit a number of cities exactly once and return to the starting point. </a:t>
          </a:r>
        </a:p>
      </dsp:txBody>
      <dsp:txXfrm>
        <a:off x="1529573" y="717332"/>
        <a:ext cx="9415463" cy="1324306"/>
      </dsp:txXfrm>
    </dsp:sp>
    <dsp:sp modelId="{D1D97353-E923-44F2-BBF6-4DA7E3F9B341}">
      <dsp:nvSpPr>
        <dsp:cNvPr id="0" name=""/>
        <dsp:cNvSpPr/>
      </dsp:nvSpPr>
      <dsp:spPr>
        <a:xfrm>
          <a:off x="0" y="2372715"/>
          <a:ext cx="10945037" cy="13243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A452F-FDFA-4BD4-BEAD-C05781D20C4D}">
      <dsp:nvSpPr>
        <dsp:cNvPr id="0" name=""/>
        <dsp:cNvSpPr/>
      </dsp:nvSpPr>
      <dsp:spPr>
        <a:xfrm>
          <a:off x="400602" y="2670684"/>
          <a:ext cx="728368" cy="7283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0C164-F15C-4842-BA29-13B1D35496DA}">
      <dsp:nvSpPr>
        <dsp:cNvPr id="0" name=""/>
        <dsp:cNvSpPr/>
      </dsp:nvSpPr>
      <dsp:spPr>
        <a:xfrm>
          <a:off x="1529573" y="2372715"/>
          <a:ext cx="9415463" cy="1324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56" tIns="140156" rIns="140156" bIns="1401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This is the problem that the navigation algorithm is trying to solve.</a:t>
          </a:r>
        </a:p>
      </dsp:txBody>
      <dsp:txXfrm>
        <a:off x="1529573" y="2372715"/>
        <a:ext cx="9415463" cy="13243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8DCA0-820D-4A06-ACEC-53EAD7B4D602}">
      <dsp:nvSpPr>
        <dsp:cNvPr id="0" name=""/>
        <dsp:cNvSpPr/>
      </dsp:nvSpPr>
      <dsp:spPr>
        <a:xfrm>
          <a:off x="0" y="1832"/>
          <a:ext cx="10945037" cy="928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8B86B-CACE-4067-8C92-D714F7A1F382}">
      <dsp:nvSpPr>
        <dsp:cNvPr id="0" name=""/>
        <dsp:cNvSpPr/>
      </dsp:nvSpPr>
      <dsp:spPr>
        <a:xfrm>
          <a:off x="280891" y="210759"/>
          <a:ext cx="510711" cy="510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E17AB-75FE-439A-A983-CD290ED7A9E8}">
      <dsp:nvSpPr>
        <dsp:cNvPr id="0" name=""/>
        <dsp:cNvSpPr/>
      </dsp:nvSpPr>
      <dsp:spPr>
        <a:xfrm>
          <a:off x="1072494" y="1832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GPS module is accurate up to around ~3-5 meters in an urban environment.</a:t>
          </a:r>
        </a:p>
      </dsp:txBody>
      <dsp:txXfrm>
        <a:off x="1072494" y="1832"/>
        <a:ext cx="9872542" cy="928566"/>
      </dsp:txXfrm>
    </dsp:sp>
    <dsp:sp modelId="{C0D8A2FE-19FE-451C-BDE5-809F78B0353C}">
      <dsp:nvSpPr>
        <dsp:cNvPr id="0" name=""/>
        <dsp:cNvSpPr/>
      </dsp:nvSpPr>
      <dsp:spPr>
        <a:xfrm>
          <a:off x="0" y="1162539"/>
          <a:ext cx="10945037" cy="9285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7F271-E84F-4482-A15D-E372B3DA58A5}">
      <dsp:nvSpPr>
        <dsp:cNvPr id="0" name=""/>
        <dsp:cNvSpPr/>
      </dsp:nvSpPr>
      <dsp:spPr>
        <a:xfrm>
          <a:off x="280891" y="1371467"/>
          <a:ext cx="510711" cy="510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9BBDC-484E-483F-B771-35CF6D8E88F0}">
      <dsp:nvSpPr>
        <dsp:cNvPr id="0" name=""/>
        <dsp:cNvSpPr/>
      </dsp:nvSpPr>
      <dsp:spPr>
        <a:xfrm>
          <a:off x="1072494" y="1162539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Idea is to set a proximity radius threshold for determining arrival at each waypoint.</a:t>
          </a:r>
        </a:p>
      </dsp:txBody>
      <dsp:txXfrm>
        <a:off x="1072494" y="1162539"/>
        <a:ext cx="9872542" cy="928566"/>
      </dsp:txXfrm>
    </dsp:sp>
    <dsp:sp modelId="{B12546FA-38D1-4A4D-823E-B77EC739F973}">
      <dsp:nvSpPr>
        <dsp:cNvPr id="0" name=""/>
        <dsp:cNvSpPr/>
      </dsp:nvSpPr>
      <dsp:spPr>
        <a:xfrm>
          <a:off x="0" y="2323247"/>
          <a:ext cx="10945037" cy="9285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4ED0B-96D8-4249-B4F1-E34836920CF2}">
      <dsp:nvSpPr>
        <dsp:cNvPr id="0" name=""/>
        <dsp:cNvSpPr/>
      </dsp:nvSpPr>
      <dsp:spPr>
        <a:xfrm>
          <a:off x="280891" y="2532175"/>
          <a:ext cx="510711" cy="510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CAFA9-FE4F-4762-8E48-C08C1AD02870}">
      <dsp:nvSpPr>
        <dsp:cNvPr id="0" name=""/>
        <dsp:cNvSpPr/>
      </dsp:nvSpPr>
      <dsp:spPr>
        <a:xfrm>
          <a:off x="1072494" y="2323247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 this by comparing the current position of the navigation system to the position of the current waypoint that it is visiting.</a:t>
          </a:r>
        </a:p>
      </dsp:txBody>
      <dsp:txXfrm>
        <a:off x="1072494" y="2323247"/>
        <a:ext cx="9872542" cy="928566"/>
      </dsp:txXfrm>
    </dsp:sp>
    <dsp:sp modelId="{616D9930-FD23-4C40-B35F-117E41BEB5A8}">
      <dsp:nvSpPr>
        <dsp:cNvPr id="0" name=""/>
        <dsp:cNvSpPr/>
      </dsp:nvSpPr>
      <dsp:spPr>
        <a:xfrm>
          <a:off x="0" y="3483955"/>
          <a:ext cx="10945037" cy="9285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5253D-C58B-4221-8389-286DB42D353C}">
      <dsp:nvSpPr>
        <dsp:cNvPr id="0" name=""/>
        <dsp:cNvSpPr/>
      </dsp:nvSpPr>
      <dsp:spPr>
        <a:xfrm>
          <a:off x="280891" y="3692883"/>
          <a:ext cx="510711" cy="5107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A3956-187E-406B-BD39-8A3BD948114E}">
      <dsp:nvSpPr>
        <dsp:cNvPr id="0" name=""/>
        <dsp:cNvSpPr/>
      </dsp:nvSpPr>
      <dsp:spPr>
        <a:xfrm>
          <a:off x="1072494" y="3483955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Conceptually, we are computing the Euclidean distance between two points.</a:t>
          </a:r>
        </a:p>
      </dsp:txBody>
      <dsp:txXfrm>
        <a:off x="1072494" y="3483955"/>
        <a:ext cx="9872542" cy="9285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76698-DADF-EF46-91EC-A4BD05C39601}">
      <dsp:nvSpPr>
        <dsp:cNvPr id="0" name=""/>
        <dsp:cNvSpPr/>
      </dsp:nvSpPr>
      <dsp:spPr>
        <a:xfrm>
          <a:off x="3616" y="701699"/>
          <a:ext cx="5018256" cy="301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Logged to stdout and optionally to a log file if the user specifies a log directory in the CLI</a:t>
          </a:r>
        </a:p>
      </dsp:txBody>
      <dsp:txXfrm>
        <a:off x="3616" y="701699"/>
        <a:ext cx="5018256" cy="3010954"/>
      </dsp:txXfrm>
    </dsp:sp>
    <dsp:sp modelId="{E7382D82-00FE-674D-BCC9-5191DF035970}">
      <dsp:nvSpPr>
        <dsp:cNvPr id="0" name=""/>
        <dsp:cNvSpPr/>
      </dsp:nvSpPr>
      <dsp:spPr>
        <a:xfrm>
          <a:off x="5096149" y="2085677"/>
          <a:ext cx="752738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50C22-E759-6A4B-8F77-B5EC799B2F11}">
      <dsp:nvSpPr>
        <dsp:cNvPr id="0" name=""/>
        <dsp:cNvSpPr/>
      </dsp:nvSpPr>
      <dsp:spPr>
        <a:xfrm>
          <a:off x="5923164" y="701699"/>
          <a:ext cx="5018256" cy="3010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Generated in JSON string format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JSON is a popular and universal format choice for data exchange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Suitable for interpretation of directions by a downstream motion controller or vehicle controller.</a:t>
          </a:r>
        </a:p>
      </dsp:txBody>
      <dsp:txXfrm>
        <a:off x="5923164" y="701699"/>
        <a:ext cx="5018256" cy="3010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5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7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3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37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5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3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4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7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4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86C732E-C980-1C43-8200-47AEA4FB46B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0E21C50-9B45-A84D-86F3-C0C2D6CB6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574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waterloo.ca/tsp/concorde/downloads/LICENSE" TargetMode="External"/><Relationship Id="rId2" Type="http://schemas.openxmlformats.org/officeDocument/2006/relationships/hyperlink" Target="https://www.math.uwaterloo.ca/tsp/concord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lohmann/json" TargetMode="External"/><Relationship Id="rId4" Type="http://schemas.openxmlformats.org/officeDocument/2006/relationships/hyperlink" Target="https://gpsd.gitlab.io/gpsd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bian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msh02/awns-rpi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3EE178B6-B47F-4020-0EEA-0BF0064BD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5" r="9091" b="2235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08385"/>
            <a:ext cx="12191999" cy="194961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C0F36-C5D1-EBAE-7C0A-0D148815F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365" y="5268812"/>
            <a:ext cx="7260542" cy="1228763"/>
          </a:xfrm>
        </p:spPr>
        <p:txBody>
          <a:bodyPr anchor="ctr">
            <a:normAutofit/>
          </a:bodyPr>
          <a:lstStyle/>
          <a:p>
            <a:pPr algn="l"/>
            <a:r>
              <a:rPr lang="en-US" sz="3800">
                <a:solidFill>
                  <a:srgbClr val="FFFFFF"/>
                </a:solidFill>
              </a:rPr>
              <a:t>Autonomous Waypoint Navigation Software for Raspberry Pi 5</a:t>
            </a:r>
            <a:r>
              <a:rPr lang="en-US" sz="3800">
                <a:solidFill>
                  <a:srgbClr val="FFFFFF"/>
                </a:solidFill>
                <a:effectLst/>
              </a:rPr>
              <a:t> </a:t>
            </a:r>
            <a:endParaRPr lang="en-US" sz="3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95DA5-7186-5266-6F11-185E47B80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7908" y="5268812"/>
            <a:ext cx="3808373" cy="122876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Shawn Kim</a:t>
            </a:r>
          </a:p>
        </p:txBody>
      </p:sp>
    </p:spTree>
    <p:extLst>
      <p:ext uri="{BB962C8B-B14F-4D97-AF65-F5344CB8AC3E}">
        <p14:creationId xmlns:p14="http://schemas.microsoft.com/office/powerpoint/2010/main" val="3625087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67177-47BA-8BE2-5279-BCF3BDD2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Automation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36EB4-B7CC-C3F0-B4EA-0E1B32C4E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0419" y="4300833"/>
            <a:ext cx="4431162" cy="119187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37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3D78-E112-8F4B-A49E-948AE46ED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F9ED-06AF-CDC5-8843-EE6D24A60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Automated Test Coverage:</a:t>
            </a:r>
            <a:endParaRPr lang="en-US" dirty="0"/>
          </a:p>
          <a:p>
            <a:pPr lvl="1"/>
            <a:r>
              <a:rPr lang="en-US" dirty="0"/>
              <a:t>Over </a:t>
            </a:r>
            <a:r>
              <a:rPr lang="en-US" b="1" dirty="0"/>
              <a:t>50% of all required tests</a:t>
            </a:r>
            <a:r>
              <a:rPr lang="en-US" dirty="0"/>
              <a:t> have been automated.</a:t>
            </a:r>
          </a:p>
          <a:p>
            <a:pPr lvl="1"/>
            <a:r>
              <a:rPr lang="en-US" dirty="0"/>
              <a:t>Automated tests covers </a:t>
            </a:r>
            <a:r>
              <a:rPr lang="en-US" b="1" dirty="0"/>
              <a:t>navigation algorithm correctness.</a:t>
            </a:r>
          </a:p>
          <a:p>
            <a:pPr lvl="1"/>
            <a:r>
              <a:rPr lang="en-US" dirty="0"/>
              <a:t>Tested in the “run” phase of the CI/CD pipeline after the system has been built and installed in Raspberry Pi OS-like environment (Debian Bookworm). </a:t>
            </a:r>
          </a:p>
          <a:p>
            <a:pPr lvl="1"/>
            <a:r>
              <a:rPr lang="en-US" dirty="0"/>
              <a:t>Success criteria is the successful completion of the “run” phase.</a:t>
            </a:r>
          </a:p>
          <a:p>
            <a:pPr lvl="1"/>
            <a:r>
              <a:rPr lang="en-US" dirty="0"/>
              <a:t>The other tests that were performed manually were navigation logging that demonstrated </a:t>
            </a:r>
            <a:r>
              <a:rPr lang="en-US" b="1" dirty="0"/>
              <a:t>GPS input handling</a:t>
            </a:r>
            <a:r>
              <a:rPr lang="en-US" dirty="0"/>
              <a:t>, </a:t>
            </a:r>
            <a:r>
              <a:rPr lang="en-US" b="1" dirty="0"/>
              <a:t>proximity detection</a:t>
            </a:r>
            <a:r>
              <a:rPr lang="en-US" dirty="0"/>
              <a:t>, and </a:t>
            </a:r>
            <a:r>
              <a:rPr lang="en-US" b="1" dirty="0"/>
              <a:t>output reliability</a:t>
            </a:r>
            <a:r>
              <a:rPr lang="en-US" dirty="0"/>
              <a:t>.</a:t>
            </a:r>
          </a:p>
          <a:p>
            <a:r>
              <a:rPr lang="en-US" b="1" dirty="0"/>
              <a:t>Execution Results:</a:t>
            </a:r>
            <a:endParaRPr lang="en-US" dirty="0"/>
          </a:p>
          <a:p>
            <a:pPr lvl="1"/>
            <a:r>
              <a:rPr lang="en-US" dirty="0"/>
              <a:t>Automated tests include waypoint CSV scenarios ranging from </a:t>
            </a:r>
            <a:r>
              <a:rPr lang="en-US" b="1" dirty="0"/>
              <a:t>5 to 50 waypoints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Test results clearly documented in “Autonomous Waypoint Navigation System Test </a:t>
            </a:r>
            <a:r>
              <a:rPr lang="en-US" dirty="0" err="1"/>
              <a:t>Report.docx</a:t>
            </a:r>
            <a:r>
              <a:rPr lang="en-US" dirty="0"/>
              <a:t>”, demonstrating successful and consistent verification.</a:t>
            </a:r>
          </a:p>
          <a:p>
            <a:r>
              <a:rPr lang="en-US" b="1" dirty="0"/>
              <a:t>Automation Tools Used:</a:t>
            </a:r>
          </a:p>
          <a:p>
            <a:pPr lvl="1"/>
            <a:r>
              <a:rPr lang="en-US" dirty="0"/>
              <a:t>GitLab CI/CD (.gitlab-ci.yml)</a:t>
            </a:r>
          </a:p>
        </p:txBody>
      </p:sp>
    </p:spTree>
    <p:extLst>
      <p:ext uri="{BB962C8B-B14F-4D97-AF65-F5344CB8AC3E}">
        <p14:creationId xmlns:p14="http://schemas.microsoft.com/office/powerpoint/2010/main" val="193731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76F9B-15D4-9626-607C-01385C55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FEE53-9065-F181-2F63-3D762FA48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2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60F4-4360-2378-2BDD-BF225F76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E26E-601F-F421-0E02-CE2988D37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Static Analysis Tools:</a:t>
            </a:r>
            <a:endParaRPr lang="en-US" dirty="0"/>
          </a:p>
          <a:p>
            <a:pPr lvl="1"/>
            <a:r>
              <a:rPr lang="en-US" dirty="0"/>
              <a:t>Utilized compiler-integrated tools (</a:t>
            </a:r>
            <a:r>
              <a:rPr lang="en-US" b="1" dirty="0"/>
              <a:t>Clang/GCC Address Sanitizer</a:t>
            </a:r>
            <a:r>
              <a:rPr lang="en-US" dirty="0"/>
              <a:t>) for static and dynamic analysis.</a:t>
            </a:r>
          </a:p>
          <a:p>
            <a:r>
              <a:rPr lang="en-US" b="1" dirty="0"/>
              <a:t>Summary of Findings:</a:t>
            </a:r>
            <a:endParaRPr lang="en-US" dirty="0"/>
          </a:p>
          <a:p>
            <a:pPr lvl="1"/>
            <a:r>
              <a:rPr lang="en-US" b="1" dirty="0"/>
              <a:t>No high or medium-severity issues</a:t>
            </a:r>
            <a:r>
              <a:rPr lang="en-US" dirty="0"/>
              <a:t> identified.</a:t>
            </a:r>
          </a:p>
          <a:p>
            <a:pPr lvl="1"/>
            <a:r>
              <a:rPr lang="en-US" dirty="0"/>
              <a:t>All identified minor issues were resolved during iterative development and testing cycles.</a:t>
            </a:r>
          </a:p>
          <a:p>
            <a:r>
              <a:rPr lang="en-US" b="1" dirty="0"/>
              <a:t>Risk Assessment:</a:t>
            </a:r>
            <a:endParaRPr lang="en-US" dirty="0"/>
          </a:p>
          <a:p>
            <a:pPr lvl="1"/>
            <a:r>
              <a:rPr lang="en-US" dirty="0"/>
              <a:t>Final software is assessed as </a:t>
            </a:r>
            <a:r>
              <a:rPr lang="en-US" b="1" dirty="0"/>
              <a:t>low-risk</a:t>
            </a:r>
            <a:r>
              <a:rPr lang="en-US" dirty="0"/>
              <a:t>, demonstrating reliability, safety, and stability.</a:t>
            </a:r>
          </a:p>
          <a:p>
            <a:pPr lvl="1"/>
            <a:r>
              <a:rPr lang="en-US" dirty="0"/>
              <a:t>Memory leaks, undefined behaviors, and potential crashes thoroughly investigated and mitigated.</a:t>
            </a:r>
          </a:p>
          <a:p>
            <a:r>
              <a:rPr lang="en-US" b="1" dirty="0"/>
              <a:t>Evidence of Assurance:</a:t>
            </a:r>
            <a:endParaRPr lang="en-US" dirty="0"/>
          </a:p>
          <a:p>
            <a:pPr lvl="1"/>
            <a:r>
              <a:rPr lang="en-US" dirty="0"/>
              <a:t>GitLab CI/CD process builds and runs program with a run-time address sanitizer that does not trigger during execution and after completion of program.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877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28953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05C93A-DD8B-59F4-00A2-1AE5FF2B3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CI/CD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06C30-080C-8203-6953-011F74237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155103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146310"/>
            <a:ext cx="3142400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4977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F2C0C-8088-198B-9FEF-C33E4514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CI/CD Pipeline: .gitlab-ci.yml</a:t>
            </a:r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A57A02F-5732-0EAF-C4D1-0B3CD572C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1718" y="2286"/>
            <a:ext cx="6204420" cy="68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5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BA4916-755B-3206-6D0C-30B2B567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Software Bill of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15997-1622-E46C-FF56-2EE1CD247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651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86EAA-CE44-F031-A20D-252A50BD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Software Bill of Materials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4D685D-8733-CCB4-6708-9E604F45A8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104228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3685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15D1-4EAB-867B-BF7B-BB2922FA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SOBM: </a:t>
            </a:r>
            <a:r>
              <a:rPr lang="en-US" b="1" dirty="0"/>
              <a:t>Project-developed Software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58C568-D031-BEB5-44D3-742DA7C115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204754"/>
              </p:ext>
            </p:extLst>
          </p:nvPr>
        </p:nvGraphicFramePr>
        <p:xfrm>
          <a:off x="838199" y="3086894"/>
          <a:ext cx="10515603" cy="1828800"/>
        </p:xfrm>
        <a:graphic>
          <a:graphicData uri="http://schemas.openxmlformats.org/drawingml/2006/table">
            <a:tbl>
              <a:tblPr/>
              <a:tblGrid>
                <a:gridCol w="1502229">
                  <a:extLst>
                    <a:ext uri="{9D8B030D-6E8A-4147-A177-3AD203B41FA5}">
                      <a16:colId xmlns:a16="http://schemas.microsoft.com/office/drawing/2014/main" val="75209449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824180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01709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0496686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68746749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74305498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1825998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Component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Version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Supplier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Libraries/Dependencies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Dependency Relationship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License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Notes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54029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Autonomous Navigator (C++)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v1.0.0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Team-developed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STL, filesystem, chrono, iostream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Core 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MIT (project default)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Primary software logic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53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41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3DE7-6D13-FF77-0531-57BB1128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SOBM: Open-source and Third-party Components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6904F3-D98A-2297-E870-565A4FEA0E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9840" y="1825625"/>
          <a:ext cx="10212320" cy="4351338"/>
        </p:xfrm>
        <a:graphic>
          <a:graphicData uri="http://schemas.openxmlformats.org/drawingml/2006/table">
            <a:tbl>
              <a:tblPr/>
              <a:tblGrid>
                <a:gridCol w="1276540">
                  <a:extLst>
                    <a:ext uri="{9D8B030D-6E8A-4147-A177-3AD203B41FA5}">
                      <a16:colId xmlns:a16="http://schemas.microsoft.com/office/drawing/2014/main" val="2084526866"/>
                    </a:ext>
                  </a:extLst>
                </a:gridCol>
                <a:gridCol w="1276540">
                  <a:extLst>
                    <a:ext uri="{9D8B030D-6E8A-4147-A177-3AD203B41FA5}">
                      <a16:colId xmlns:a16="http://schemas.microsoft.com/office/drawing/2014/main" val="2818204894"/>
                    </a:ext>
                  </a:extLst>
                </a:gridCol>
                <a:gridCol w="1276540">
                  <a:extLst>
                    <a:ext uri="{9D8B030D-6E8A-4147-A177-3AD203B41FA5}">
                      <a16:colId xmlns:a16="http://schemas.microsoft.com/office/drawing/2014/main" val="3379941757"/>
                    </a:ext>
                  </a:extLst>
                </a:gridCol>
                <a:gridCol w="1276540">
                  <a:extLst>
                    <a:ext uri="{9D8B030D-6E8A-4147-A177-3AD203B41FA5}">
                      <a16:colId xmlns:a16="http://schemas.microsoft.com/office/drawing/2014/main" val="843391622"/>
                    </a:ext>
                  </a:extLst>
                </a:gridCol>
                <a:gridCol w="1276540">
                  <a:extLst>
                    <a:ext uri="{9D8B030D-6E8A-4147-A177-3AD203B41FA5}">
                      <a16:colId xmlns:a16="http://schemas.microsoft.com/office/drawing/2014/main" val="3165241424"/>
                    </a:ext>
                  </a:extLst>
                </a:gridCol>
                <a:gridCol w="1276540">
                  <a:extLst>
                    <a:ext uri="{9D8B030D-6E8A-4147-A177-3AD203B41FA5}">
                      <a16:colId xmlns:a16="http://schemas.microsoft.com/office/drawing/2014/main" val="2560542882"/>
                    </a:ext>
                  </a:extLst>
                </a:gridCol>
                <a:gridCol w="1276540">
                  <a:extLst>
                    <a:ext uri="{9D8B030D-6E8A-4147-A177-3AD203B41FA5}">
                      <a16:colId xmlns:a16="http://schemas.microsoft.com/office/drawing/2014/main" val="3374290117"/>
                    </a:ext>
                  </a:extLst>
                </a:gridCol>
                <a:gridCol w="1276540">
                  <a:extLst>
                    <a:ext uri="{9D8B030D-6E8A-4147-A177-3AD203B41FA5}">
                      <a16:colId xmlns:a16="http://schemas.microsoft.com/office/drawing/2014/main" val="1634649825"/>
                    </a:ext>
                  </a:extLst>
                </a:gridCol>
              </a:tblGrid>
              <a:tr h="888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Component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Version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Supplier/Source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Libraries Used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Dependency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License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Known Vulnerabilities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Notes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227244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Concorde TSP Solver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03.12.19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hlinkClick r:id="rId2"/>
                        </a:rPr>
                        <a:t>Concorde TSP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Standalone Binary (no direct API/library calls)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Waypoint Optimization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hlinkClick r:id="rId3"/>
                        </a:rPr>
                        <a:t>Academic Free License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None Reported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Binary integration, no direct linking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330284"/>
                  </a:ext>
                </a:extLst>
              </a:tr>
              <a:tr h="888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GPSD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3.25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hlinkClick r:id="rId4"/>
                        </a:rPr>
                        <a:t>GPSD Project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libgps-dev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GPS Input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BSD License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None Reported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Used for GPS integration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984584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nlohmann/json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3.11.2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hlinkClick r:id="rId5"/>
                        </a:rPr>
                        <a:t>JSON for Modern C++</a:t>
                      </a:r>
                      <a:endParaRPr lang="en-US" sz="1700"/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Header-only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JSON Config Parsing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MIT License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None Reported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Configuration parsing and output formatting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887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14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0FC7E-95A6-E698-0BB7-3F51B06F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Introduction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7D323D0-57AA-3BB2-B662-1582091297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45703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3929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6E4D-744A-0911-CADF-D755ECFC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SOBM: Development and Test Environment 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198E5A-7C45-0C01-42D9-22706F60DE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081054"/>
          <a:ext cx="10515603" cy="3840480"/>
        </p:xfrm>
        <a:graphic>
          <a:graphicData uri="http://schemas.openxmlformats.org/drawingml/2006/table">
            <a:tbl>
              <a:tblPr/>
              <a:tblGrid>
                <a:gridCol w="1502229">
                  <a:extLst>
                    <a:ext uri="{9D8B030D-6E8A-4147-A177-3AD203B41FA5}">
                      <a16:colId xmlns:a16="http://schemas.microsoft.com/office/drawing/2014/main" val="254099059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40342843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1660448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903194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87563240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1470102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5245585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Tool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Version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Supplier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Dependency Relationship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License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Known Vulnerabilities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Notes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935383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Debian (Bookworm)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hlinkClick r:id="rId2"/>
                        </a:rPr>
                        <a:t>Debian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Base 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GPLv2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None Reported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Development and CI/CD pipeline container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777218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Clang/GCC Compiler Suite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Clang ≥16, GCC ≥13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LLVM Project, GNU Compiler Collection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Compilation and Analysis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GPLv3 (GCC), Apache 2.0 (Clang)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None Reported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Address sanitizer used for static/dynamic analysis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364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671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50DBF-A95D-2826-EC89-D304B03A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SOBM: Additional 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02871A-A522-FF63-BE61-24896299C4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677197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0307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9EA87787-CC53-186C-4335-F86C4FD467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30C45-38F6-851F-18A0-70A28788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System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BA77A-4629-7CD1-0D92-D738DA3B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32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3F8D-9095-05B8-DE3D-3639584F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Integration: Hardware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705D9-3E79-4952-FF93-09A1AA17E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5 (16GB)</a:t>
            </a:r>
          </a:p>
          <a:p>
            <a:r>
              <a:rPr lang="en-US" dirty="0"/>
              <a:t>Raspberry Pi 5 charger (</a:t>
            </a:r>
            <a:r>
              <a:rPr lang="en-US" dirty="0" err="1"/>
              <a:t>CanaKit</a:t>
            </a:r>
            <a:r>
              <a:rPr lang="en-US" dirty="0"/>
              <a:t> 45W USB-C Power Supply with PD for Raspberry Pi 5 (27W @ 5A))</a:t>
            </a:r>
          </a:p>
          <a:p>
            <a:r>
              <a:rPr lang="en-US" dirty="0"/>
              <a:t>GPS Dongle (VK-162 G-Mouse USB GPS Dongle Navigation Module External GPS Antenna Remote Mount USB GPS Receiver for Raspberry Pi Support Google Earth Window Linux </a:t>
            </a:r>
            <a:r>
              <a:rPr lang="en-US" dirty="0" err="1"/>
              <a:t>Geekstory</a:t>
            </a:r>
            <a:r>
              <a:rPr lang="en-US" dirty="0"/>
              <a:t>)</a:t>
            </a:r>
          </a:p>
          <a:p>
            <a:r>
              <a:rPr lang="en-US" dirty="0"/>
              <a:t>A flash drive (8GB+)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4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rful pins linked with threads">
            <a:extLst>
              <a:ext uri="{FF2B5EF4-FFF2-40B4-BE49-F238E27FC236}">
                <a16:creationId xmlns:a16="http://schemas.microsoft.com/office/drawing/2014/main" id="{EEFEBA3F-F8A5-4FAA-D2C3-642DEE59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42" b="1447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491984-A9C9-F6E4-4436-C8398085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Navigation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4A415-0DB4-49D0-71E0-45A77E9D5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9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8FDAB-918A-EB5C-1C42-27B7835A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sz="3700"/>
              <a:t>Navigation Algorithm: Traveling Salesman Problem (TSP)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59A819-072A-4E9B-B8FE-6AE73871E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630486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6801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16AF-A10C-A945-64BF-AD83F316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Navigation Algorithm: Concorde TSP Solver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F871-8815-8E40-7A0F-A99B50E08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Concorde TSP solver is a software package designed to solve the symmetric traveling salesman problem (TSP) and related network optimization problems.</a:t>
            </a:r>
          </a:p>
          <a:p>
            <a:r>
              <a:rPr lang="en-US" dirty="0"/>
              <a:t>It is known for its ability to find provably optimal solutions for large TSP instances using a branch-and-cut algorithm. </a:t>
            </a:r>
          </a:p>
          <a:p>
            <a:r>
              <a:rPr lang="en-US" dirty="0"/>
              <a:t>For this reason, Concorde is the static waypoint planner chosen for the navigation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152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4D98-2095-F680-45F3-1B2D7AB5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Navigation Algorithm: Concorde TSP Solver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165D3-3574-32B1-1F8F-848B4E850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authors didn’t intend for anyone to use it as a C/C++ API in other projects; it was written as a research-grade standalone solver, not a reusable library.</a:t>
            </a:r>
          </a:p>
          <a:p>
            <a:r>
              <a:rPr lang="en-US"/>
              <a:t>Academic software like Concorde entails</a:t>
            </a:r>
          </a:p>
          <a:p>
            <a:pPr lvl="1"/>
            <a:r>
              <a:rPr lang="en-US"/>
              <a:t>Solving a big math problem (TSP) and winning all the benchmarks</a:t>
            </a:r>
          </a:p>
          <a:p>
            <a:pPr lvl="1"/>
            <a:r>
              <a:rPr lang="en-US"/>
              <a:t>But not exporting most functions and little to no API documentation</a:t>
            </a:r>
          </a:p>
          <a:p>
            <a:r>
              <a:rPr lang="en-US"/>
              <a:t>Acceptable usage is to build the full binary and call it as it does in the navigation system.</a:t>
            </a:r>
          </a:p>
          <a:p>
            <a:r>
              <a:rPr lang="en-US"/>
              <a:t>Details are documented in the Git 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1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16F0C-8BD8-A9A0-05F1-4BF58065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Navigation Algorithm: Proximity Detection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CCD802-FB23-F48D-5B80-02CF61858C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853528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9743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7E5D-4417-B41A-022F-1E73C277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Navigation Algorithm: Proximity Detection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63DED-78D9-CCF1-EDAF-C234F11212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Because the Earth is (roughly) a sphere, Euclidean (flat) distance formulas are inaccurate over large distances. The Haversine formula accounts for Earth’s curvature.</a:t>
            </a:r>
          </a:p>
          <a:p>
            <a:r>
              <a:rPr lang="en-US" dirty="0"/>
              <a:t>The </a:t>
            </a:r>
            <a:r>
              <a:rPr lang="en-US" b="1" dirty="0"/>
              <a:t>Haversine formula</a:t>
            </a:r>
            <a:r>
              <a:rPr lang="en-US" dirty="0"/>
              <a:t> is a mathematical method used to calculate the </a:t>
            </a:r>
            <a:r>
              <a:rPr lang="en-US" b="1" dirty="0"/>
              <a:t>great-circle distance</a:t>
            </a:r>
            <a:r>
              <a:rPr lang="en-US" dirty="0"/>
              <a:t> (shortest distance over the Earth’s surface) between two points specified by their </a:t>
            </a:r>
            <a:r>
              <a:rPr lang="en-US" b="1" dirty="0"/>
              <a:t>latitude and longitude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25EFB2-5B68-EBD2-0C4E-A27E97F7B7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37870"/>
            <a:ext cx="5181600" cy="4326848"/>
          </a:xfrm>
        </p:spPr>
      </p:pic>
    </p:spTree>
    <p:extLst>
      <p:ext uri="{BB962C8B-B14F-4D97-AF65-F5344CB8AC3E}">
        <p14:creationId xmlns:p14="http://schemas.microsoft.com/office/powerpoint/2010/main" val="105340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682DA-76C9-FF29-6D50-CA784516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Requirements Coverage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1E778-08E1-7FEC-B7F3-8654BEA12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A770C0C-9455-4637-3C58-5D8A4819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B4DEFD40-E6F5-4D66-95E6-B26F37DB8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3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Close-up of a server network panel with lights and cables">
            <a:extLst>
              <a:ext uri="{FF2B5EF4-FFF2-40B4-BE49-F238E27FC236}">
                <a16:creationId xmlns:a16="http://schemas.microsoft.com/office/drawing/2014/main" id="{06F9B9B8-A395-D882-C0BF-AD1F3902F9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24" b="13207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D1137-5382-1EF2-CBFF-17A001BA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Autonomous Control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F3262-0E8C-A504-0989-85A4679AB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2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EBAF0-6CA5-36E6-10C3-E7435761C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/>
              <a:t>Autonomous Control Input: Navigation Output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67A011C-6351-8FB4-51BA-57E69412A0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210929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7237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0D7A6-BA66-E7D2-9944-13BA40571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Autonomous Control Input: Navigation Output for Simulated Velocity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8DDA8-A218-CF4A-A06A-EB07829CD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54498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Bearing: reported as degrees from true North</a:t>
            </a:r>
          </a:p>
          <a:p>
            <a:r>
              <a:rPr lang="en-US" dirty="0"/>
              <a:t>Destination: reported in latitude, longitude, and waypoint which is the order number in which the coordinate was read from the .csv file</a:t>
            </a:r>
          </a:p>
          <a:p>
            <a:r>
              <a:rPr lang="en-US" dirty="0"/>
              <a:t>GPS Position: reported in latitude, longitude as it was polled from the GPS dongle</a:t>
            </a:r>
          </a:p>
          <a:p>
            <a:r>
              <a:rPr lang="en-US" dirty="0"/>
              <a:t>Simulated Position: reported in latitude, longitude as it was computed from the user-set simulated velocity (for debugging)</a:t>
            </a:r>
          </a:p>
          <a:p>
            <a:r>
              <a:rPr lang="en-US" dirty="0"/>
              <a:t>Timestamp: reported in YYYY-MM-DD Hour-Minute-Second format</a:t>
            </a:r>
          </a:p>
          <a:p>
            <a:r>
              <a:rPr lang="en-US" dirty="0"/>
              <a:t>Velocity: user-set simulated velocity reported in meters per second</a:t>
            </a:r>
          </a:p>
          <a:p>
            <a:r>
              <a:rPr lang="en-US" b="1" i="1" dirty="0"/>
              <a:t>Used for debugging and/or when there is no downstream motor controller.</a:t>
            </a:r>
          </a:p>
        </p:txBody>
      </p:sp>
      <p:pic>
        <p:nvPicPr>
          <p:cNvPr id="7" name="Content Placeholder 6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D52333F9-BF6A-724F-6134-29DCB3619D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9852" y="1825625"/>
            <a:ext cx="4266295" cy="4351338"/>
          </a:xfrm>
        </p:spPr>
      </p:pic>
    </p:spTree>
    <p:extLst>
      <p:ext uri="{BB962C8B-B14F-4D97-AF65-F5344CB8AC3E}">
        <p14:creationId xmlns:p14="http://schemas.microsoft.com/office/powerpoint/2010/main" val="763902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90A4-70BD-4E30-8F76-7F0A33FC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Control Input: Navigation Output for 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05BA-EB9A-49D7-06A9-1A5E60330F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Bearing: reported as degrees from true North</a:t>
            </a:r>
          </a:p>
          <a:p>
            <a:r>
              <a:rPr lang="en-US" dirty="0"/>
              <a:t>Destination: reported in latitude, longitude, and waypoint number as it was read from the .csv file</a:t>
            </a:r>
          </a:p>
          <a:p>
            <a:r>
              <a:rPr lang="en-US" dirty="0"/>
              <a:t>GPS Position: reported in latitude, longitude as it was polled from the GPS dongle</a:t>
            </a:r>
          </a:p>
          <a:p>
            <a:r>
              <a:rPr lang="en-US" dirty="0"/>
              <a:t>Timestamp: reported in YYYY-MM-DD Hour-Minute-Second format</a:t>
            </a:r>
          </a:p>
          <a:p>
            <a:r>
              <a:rPr lang="en-US" b="1" i="1" dirty="0"/>
              <a:t>Used for passing directions to a downstream motor controller</a:t>
            </a:r>
          </a:p>
          <a:p>
            <a:r>
              <a:rPr lang="en-US" b="1" i="1" dirty="0"/>
              <a:t>Realistically, only the `bearing` value is of interest to the controller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8FE1A11-D596-00CB-E2C0-158FBF575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1969294"/>
            <a:ext cx="4991100" cy="4064000"/>
          </a:xfrm>
        </p:spPr>
      </p:pic>
    </p:spTree>
    <p:extLst>
      <p:ext uri="{BB962C8B-B14F-4D97-AF65-F5344CB8AC3E}">
        <p14:creationId xmlns:p14="http://schemas.microsoft.com/office/powerpoint/2010/main" val="1675027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A8BE2-6DC2-6B8E-4D7C-ABD4804E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Configurability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8C256-A6AD-FCD3-8BCB-28E5D1B4F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922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F4BF-FBAC-DC3B-89BC-DC82E6B6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Configurability: Waypoints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C14B-9E85-DF97-4009-83AECE38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program will read in a series of static waypoints via a .csv file</a:t>
            </a:r>
          </a:p>
          <a:p>
            <a:pPr lvl="1"/>
            <a:r>
              <a:rPr lang="en-US"/>
              <a:t>Through a user-specified file/directory input in the CLI.</a:t>
            </a:r>
          </a:p>
          <a:p>
            <a:r>
              <a:rPr lang="en-US"/>
              <a:t>Must have two columns with headers specifying latitude and longitude and in that order.</a:t>
            </a:r>
          </a:p>
          <a:p>
            <a:r>
              <a:rPr lang="en-US"/>
              <a:t>A tests/csv directory is included in the Git repository providing test CSV files.</a:t>
            </a:r>
          </a:p>
          <a:p>
            <a:r>
              <a:rPr lang="en-US"/>
              <a:t>Documentation of this is also specified in the Git repository.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80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5CC8-91AA-CF5B-9ABC-43A7678E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Configurability: Waypoints (cont’d)</a:t>
            </a:r>
          </a:p>
        </p:txBody>
      </p:sp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92847EF-D197-DE03-F4FC-69AD036C5B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5942" y="1825625"/>
            <a:ext cx="2766116" cy="4351338"/>
          </a:xfrm>
        </p:spPr>
      </p:pic>
      <p:pic>
        <p:nvPicPr>
          <p:cNvPr id="8" name="Content Placeholder 7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0B76F878-3C4C-A3D4-67A1-86635DFA2D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62428" y="1825625"/>
            <a:ext cx="3001143" cy="4351338"/>
          </a:xfrm>
        </p:spPr>
      </p:pic>
    </p:spTree>
    <p:extLst>
      <p:ext uri="{BB962C8B-B14F-4D97-AF65-F5344CB8AC3E}">
        <p14:creationId xmlns:p14="http://schemas.microsoft.com/office/powerpoint/2010/main" val="4183006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Piles of logs">
            <a:extLst>
              <a:ext uri="{FF2B5EF4-FFF2-40B4-BE49-F238E27FC236}">
                <a16:creationId xmlns:a16="http://schemas.microsoft.com/office/drawing/2014/main" id="{4EDA1992-5480-644F-E89B-757AC480FA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605C4B-99AB-1E18-B2C4-A6480FDA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Fail-Safes and Logging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BFE3F-10B0-EB84-11F3-303E49113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992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476E-9967-7BDD-BDC4-7068D07B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Fail-Safes and Logging: Fault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511F-EB9D-70A0-B03B-D610DEDBD1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Gracefully logs errors and exits upon failure to connect to the GPS stream or upon detection of GPS signal loss during execution.</a:t>
            </a:r>
          </a:p>
          <a:p>
            <a:r>
              <a:rPr lang="en-US" dirty="0"/>
              <a:t>Handles other signal jitters including</a:t>
            </a:r>
          </a:p>
          <a:p>
            <a:pPr lvl="1"/>
            <a:r>
              <a:rPr lang="en-US" dirty="0"/>
              <a:t>GPS stream read errors</a:t>
            </a:r>
          </a:p>
          <a:p>
            <a:pPr lvl="1"/>
            <a:r>
              <a:rPr lang="en-US" dirty="0"/>
              <a:t>Insufficient GPS data (it at least needs to report 2D coordinates)</a:t>
            </a:r>
          </a:p>
          <a:p>
            <a:pPr lvl="1"/>
            <a:r>
              <a:rPr lang="en-US" dirty="0"/>
              <a:t>Stale GPS data in socket</a:t>
            </a:r>
          </a:p>
          <a:p>
            <a:pPr lvl="1"/>
            <a:r>
              <a:rPr lang="en-US" dirty="0"/>
              <a:t>GPS read timeouts</a:t>
            </a:r>
          </a:p>
          <a:p>
            <a:r>
              <a:rPr lang="en-US" dirty="0"/>
              <a:t>Lenient GPS polling logic is policy in case of failed attempts due to the above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Content Placeholder 8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7C878EF7-FE16-5197-3F5D-C0C4B37803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0214" y="1825625"/>
            <a:ext cx="4185572" cy="4351338"/>
          </a:xfrm>
        </p:spPr>
      </p:pic>
    </p:spTree>
    <p:extLst>
      <p:ext uri="{BB962C8B-B14F-4D97-AF65-F5344CB8AC3E}">
        <p14:creationId xmlns:p14="http://schemas.microsoft.com/office/powerpoint/2010/main" val="1246856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E734-1BEA-75FF-FA39-1E87170B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Fail-Safes and Logging: Fault Detection (cont’d)</a:t>
            </a:r>
          </a:p>
        </p:txBody>
      </p:sp>
      <p:pic>
        <p:nvPicPr>
          <p:cNvPr id="6" name="Content Placeholder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4CB9073-234D-9592-39A8-10EA5DB372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67964"/>
            <a:ext cx="5181600" cy="3266660"/>
          </a:xfrm>
        </p:spPr>
      </p:pic>
      <p:pic>
        <p:nvPicPr>
          <p:cNvPr id="8" name="Content Placeholder 7" descr="A computer screen with text and images&#10;&#10;AI-generated content may be incorrect.">
            <a:extLst>
              <a:ext uri="{FF2B5EF4-FFF2-40B4-BE49-F238E27FC236}">
                <a16:creationId xmlns:a16="http://schemas.microsoft.com/office/drawing/2014/main" id="{8A346A3D-A8D9-ED33-62D8-F9F3FA00B8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188703"/>
            <a:ext cx="5181600" cy="2358521"/>
          </a:xfrm>
        </p:spPr>
      </p:pic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C5D66B9-DEC5-132B-3AB1-7D91FC61D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768587"/>
            <a:ext cx="5181600" cy="26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2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78BD5-A446-9F43-A02D-7D7D88B2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/>
              <a:t>Requirements Coverage: Requirements Matrix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3863E41-F44E-3E60-AF46-F8ABADE1F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217217"/>
              </p:ext>
            </p:extLst>
          </p:nvPr>
        </p:nvGraphicFramePr>
        <p:xfrm>
          <a:off x="4957440" y="548640"/>
          <a:ext cx="6251052" cy="5786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8031">
                  <a:extLst>
                    <a:ext uri="{9D8B030D-6E8A-4147-A177-3AD203B41FA5}">
                      <a16:colId xmlns:a16="http://schemas.microsoft.com/office/drawing/2014/main" val="4264258290"/>
                    </a:ext>
                  </a:extLst>
                </a:gridCol>
                <a:gridCol w="1783021">
                  <a:extLst>
                    <a:ext uri="{9D8B030D-6E8A-4147-A177-3AD203B41FA5}">
                      <a16:colId xmlns:a16="http://schemas.microsoft.com/office/drawing/2014/main" val="1100502737"/>
                    </a:ext>
                  </a:extLst>
                </a:gridCol>
              </a:tblGrid>
              <a:tr h="2539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>
                          <a:effectLst/>
                        </a:rPr>
                        <a:t>Requirement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>
                          <a:effectLst/>
                        </a:rPr>
                        <a:t>Status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/>
                </a:tc>
                <a:extLst>
                  <a:ext uri="{0D108BD9-81ED-4DB2-BD59-A6C34878D82A}">
                    <a16:rowId xmlns:a16="http://schemas.microsoft.com/office/drawing/2014/main" val="917449737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Interface with GPS module via USB or GPIO serial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3819305849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Calculate real-time position and heading from GPS input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2088857412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Develop waypoint-following algorithm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2412685739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 proximity detection for waypoint arrival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1135980608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Output navigation heading and velocity commands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4100336140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Configurable waypoints via JSON or CSV file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2649069738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Documentation on waypoint file interpretation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2603793279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Fault detection for GPS signal loss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1084724110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Log navigation decisions with timestamps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3716312459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Use Raspberry Pi 5 with 64-bit Debian-based OS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1895020099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Programming language Python 3 or C++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283928492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Use pyserial, pynmea2, or gpsd for GPS communication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388588520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Navigation math with numpy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423997435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Optional visualization with matplotlib or folium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Deferred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3324309558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Provide file I/O for waypoints and logs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12748215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Optional CLI or GUI for system control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Deferred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3681314676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Complete software package tested on Raspberry Pi 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2016347237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Provide biweekly status reports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67318153"/>
                  </a:ext>
                </a:extLst>
              </a:tr>
              <a:tr h="4531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Documentation: code comments, README, setup and troubleshooting instructions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2150386876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Test Report for navigation between at least 3 waypoints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1284398824"/>
                  </a:ext>
                </a:extLst>
              </a:tr>
              <a:tr h="25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Presentation of completed software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Implemented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18" marR="11318" marT="11318" marB="0" anchor="b"/>
                </a:tc>
                <a:extLst>
                  <a:ext uri="{0D108BD9-81ED-4DB2-BD59-A6C34878D82A}">
                    <a16:rowId xmlns:a16="http://schemas.microsoft.com/office/drawing/2014/main" val="1544833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72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Different colored organizers">
            <a:extLst>
              <a:ext uri="{FF2B5EF4-FFF2-40B4-BE49-F238E27FC236}">
                <a16:creationId xmlns:a16="http://schemas.microsoft.com/office/drawing/2014/main" id="{DB6B6251-AA68-D1F7-9B10-62856CF7B6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7025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E5314-1052-0892-5F14-569D135D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50482-9026-1D61-5BF6-5DF04FDC8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407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41FFA-0D5F-5099-3E4C-D43C0DCE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Documentation: API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357C7D7-6504-A972-5F04-780B38081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777671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3607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3DBFF-CB71-EEAB-F0A9-C688DF1B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3700"/>
              <a:t>Documentation: API (cont’d)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0ADC10A-F235-F387-957C-BB3C3C3F2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1532564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465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Black pen against a sheet with shaded numbers">
            <a:extLst>
              <a:ext uri="{FF2B5EF4-FFF2-40B4-BE49-F238E27FC236}">
                <a16:creationId xmlns:a16="http://schemas.microsoft.com/office/drawing/2014/main" id="{12D78A05-04FA-A2D6-E2A6-EF45DC15FD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5526" b="10204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AF0E4-516C-2141-24B6-F7DFCF1C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Test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83E09-44B7-8106-93AE-77CCC3951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92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F9C58-F621-033F-0E14-19BA09E8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US" sz="3200"/>
              <a:t>Test Report: Brief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B792914-E56B-5139-FCCC-9F8C221F63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532414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9380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Gold colored compass">
            <a:extLst>
              <a:ext uri="{FF2B5EF4-FFF2-40B4-BE49-F238E27FC236}">
                <a16:creationId xmlns:a16="http://schemas.microsoft.com/office/drawing/2014/main" id="{34E875AF-5F33-0283-DF32-39F2E2245D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A6F82-B0C8-09AF-3B0E-C4F723F2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Test Report: Navigation Planner Correctness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9A66C-BF9B-8B73-7A96-256EBEAC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72040"/>
            <a:ext cx="10515600" cy="13843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5D50-1338-DE02-89FE-7F29D010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5_line.csv (0.004235 s)</a:t>
            </a:r>
          </a:p>
        </p:txBody>
      </p:sp>
      <p:pic>
        <p:nvPicPr>
          <p:cNvPr id="6" name="Content Placeholder 5" descr="A graph with a line and points&#10;&#10;AI-generated content may be incorrect.">
            <a:extLst>
              <a:ext uri="{FF2B5EF4-FFF2-40B4-BE49-F238E27FC236}">
                <a16:creationId xmlns:a16="http://schemas.microsoft.com/office/drawing/2014/main" id="{72D95AFA-BD51-520D-3AE2-AA9DA32AE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983" y="1690688"/>
            <a:ext cx="5424033" cy="4351338"/>
          </a:xfrm>
        </p:spPr>
      </p:pic>
    </p:spTree>
    <p:extLst>
      <p:ext uri="{BB962C8B-B14F-4D97-AF65-F5344CB8AC3E}">
        <p14:creationId xmlns:p14="http://schemas.microsoft.com/office/powerpoint/2010/main" val="3020271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DA25-D614-AC6F-E5FA-7500037F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5_allaround.csv (0.003660 s)</a:t>
            </a:r>
          </a:p>
        </p:txBody>
      </p:sp>
      <p:pic>
        <p:nvPicPr>
          <p:cNvPr id="5" name="Content Placeholder 4" descr="A graph of a tour order&#10;&#10;AI-generated content may be incorrect.">
            <a:extLst>
              <a:ext uri="{FF2B5EF4-FFF2-40B4-BE49-F238E27FC236}">
                <a16:creationId xmlns:a16="http://schemas.microsoft.com/office/drawing/2014/main" id="{B297C47B-FCAF-C1FF-60E8-DB80C4DC1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35" y="1690688"/>
            <a:ext cx="5372129" cy="4351338"/>
          </a:xfrm>
        </p:spPr>
      </p:pic>
    </p:spTree>
    <p:extLst>
      <p:ext uri="{BB962C8B-B14F-4D97-AF65-F5344CB8AC3E}">
        <p14:creationId xmlns:p14="http://schemas.microsoft.com/office/powerpoint/2010/main" val="3521708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A591-FB06-E9D2-81AA-BB731910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10_oneside.csv (0.002295 s)</a:t>
            </a:r>
          </a:p>
        </p:txBody>
      </p:sp>
      <p:pic>
        <p:nvPicPr>
          <p:cNvPr id="5" name="Content Placeholder 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94D9F4AC-EEA8-D6BB-6055-313DFF3A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35" y="1690688"/>
            <a:ext cx="5372129" cy="4351338"/>
          </a:xfrm>
        </p:spPr>
      </p:pic>
    </p:spTree>
    <p:extLst>
      <p:ext uri="{BB962C8B-B14F-4D97-AF65-F5344CB8AC3E}">
        <p14:creationId xmlns:p14="http://schemas.microsoft.com/office/powerpoint/2010/main" val="3050093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C880-4A9D-43EE-3BDC-CD01650F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10_clusters.csv (0.002183 s)</a:t>
            </a:r>
          </a:p>
        </p:txBody>
      </p:sp>
      <p:pic>
        <p:nvPicPr>
          <p:cNvPr id="5" name="Content Placeholder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F2A9B9F-0289-3601-A75E-1E43D752E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35" y="1690688"/>
            <a:ext cx="5372129" cy="4351338"/>
          </a:xfrm>
        </p:spPr>
      </p:pic>
    </p:spTree>
    <p:extLst>
      <p:ext uri="{BB962C8B-B14F-4D97-AF65-F5344CB8AC3E}">
        <p14:creationId xmlns:p14="http://schemas.microsoft.com/office/powerpoint/2010/main" val="50828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2ED4A-2BD3-054A-D5F8-41690BF8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US" sz="3200"/>
              <a:t>Requirements Coverage: 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6D7337-8DA1-945F-DAAA-0C02A10C5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795267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8646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A674-721F-1B75-6A87-8E7DD6B6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15_spiral.csv (0.008457 s)</a:t>
            </a:r>
          </a:p>
        </p:txBody>
      </p:sp>
      <p:pic>
        <p:nvPicPr>
          <p:cNvPr id="5" name="Content Placeholder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F372480-3874-8A43-3B54-6DC137FE0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35" y="1690688"/>
            <a:ext cx="5372129" cy="4351338"/>
          </a:xfrm>
        </p:spPr>
      </p:pic>
    </p:spTree>
    <p:extLst>
      <p:ext uri="{BB962C8B-B14F-4D97-AF65-F5344CB8AC3E}">
        <p14:creationId xmlns:p14="http://schemas.microsoft.com/office/powerpoint/2010/main" val="4016708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C194-5E26-FBA0-6E6D-A88F5FF2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15_line.csv (0.007012 s)</a:t>
            </a:r>
          </a:p>
        </p:txBody>
      </p:sp>
      <p:pic>
        <p:nvPicPr>
          <p:cNvPr id="5" name="Content Placeholder 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168E6C42-4E7B-0753-27A5-DB27998FD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285" y="1690688"/>
            <a:ext cx="5389430" cy="4351338"/>
          </a:xfrm>
        </p:spPr>
      </p:pic>
    </p:spTree>
    <p:extLst>
      <p:ext uri="{BB962C8B-B14F-4D97-AF65-F5344CB8AC3E}">
        <p14:creationId xmlns:p14="http://schemas.microsoft.com/office/powerpoint/2010/main" val="1783244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7F4D-9FDB-DFAD-D4F8-BA24889B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30_spiral.csv (0.072919 s)</a:t>
            </a:r>
          </a:p>
        </p:txBody>
      </p:sp>
      <p:pic>
        <p:nvPicPr>
          <p:cNvPr id="5" name="Content Placeholder 4" descr="A map of a tour order&#10;&#10;AI-generated content may be incorrect.">
            <a:extLst>
              <a:ext uri="{FF2B5EF4-FFF2-40B4-BE49-F238E27FC236}">
                <a16:creationId xmlns:a16="http://schemas.microsoft.com/office/drawing/2014/main" id="{25AE65A7-F2F5-A172-E54E-45F1EA315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35" y="1690688"/>
            <a:ext cx="5372129" cy="4351338"/>
          </a:xfrm>
        </p:spPr>
      </p:pic>
    </p:spTree>
    <p:extLst>
      <p:ext uri="{BB962C8B-B14F-4D97-AF65-F5344CB8AC3E}">
        <p14:creationId xmlns:p14="http://schemas.microsoft.com/office/powerpoint/2010/main" val="2749139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14C2-69E8-375A-032D-228E3EE2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30_oneside.csv (0.042657 s)</a:t>
            </a:r>
          </a:p>
        </p:txBody>
      </p:sp>
      <p:pic>
        <p:nvPicPr>
          <p:cNvPr id="5" name="Content Placeholder 4" descr="A map of a country&#10;&#10;AI-generated content may be incorrect.">
            <a:extLst>
              <a:ext uri="{FF2B5EF4-FFF2-40B4-BE49-F238E27FC236}">
                <a16:creationId xmlns:a16="http://schemas.microsoft.com/office/drawing/2014/main" id="{F9FDE8AE-ABD1-215F-D892-ED3DA249C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35" y="1690688"/>
            <a:ext cx="5372129" cy="4351338"/>
          </a:xfrm>
        </p:spPr>
      </p:pic>
    </p:spTree>
    <p:extLst>
      <p:ext uri="{BB962C8B-B14F-4D97-AF65-F5344CB8AC3E}">
        <p14:creationId xmlns:p14="http://schemas.microsoft.com/office/powerpoint/2010/main" val="299331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33F0-72EE-27FA-5A3A-BFF6BA12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50_clusters.csv (0.123383 s)</a:t>
            </a:r>
          </a:p>
        </p:txBody>
      </p:sp>
      <p:pic>
        <p:nvPicPr>
          <p:cNvPr id="5" name="Content Placeholder 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F74A0D85-6D7E-78D1-0177-0E230A1F4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35" y="1690688"/>
            <a:ext cx="5372129" cy="4351338"/>
          </a:xfrm>
        </p:spPr>
      </p:pic>
    </p:spTree>
    <p:extLst>
      <p:ext uri="{BB962C8B-B14F-4D97-AF65-F5344CB8AC3E}">
        <p14:creationId xmlns:p14="http://schemas.microsoft.com/office/powerpoint/2010/main" val="4167117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CC23-4BE5-E538-CDD2-EABC70C4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50_spiral.csv (0.083751 s)</a:t>
            </a:r>
          </a:p>
        </p:txBody>
      </p:sp>
      <p:pic>
        <p:nvPicPr>
          <p:cNvPr id="5" name="Content Placeholder 4" descr="A diagram of a tour order&#10;&#10;AI-generated content may be incorrect.">
            <a:extLst>
              <a:ext uri="{FF2B5EF4-FFF2-40B4-BE49-F238E27FC236}">
                <a16:creationId xmlns:a16="http://schemas.microsoft.com/office/drawing/2014/main" id="{B6C8F45E-8464-DAD8-C3FD-1C5D2F1C5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5888" y="1690688"/>
            <a:ext cx="5320224" cy="4351338"/>
          </a:xfrm>
        </p:spPr>
      </p:pic>
    </p:spTree>
    <p:extLst>
      <p:ext uri="{BB962C8B-B14F-4D97-AF65-F5344CB8AC3E}">
        <p14:creationId xmlns:p14="http://schemas.microsoft.com/office/powerpoint/2010/main" val="2288532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3465-E757-85DB-B590-52B1107E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50_allaround.csv (0.141592 s)</a:t>
            </a:r>
          </a:p>
        </p:txBody>
      </p:sp>
      <p:pic>
        <p:nvPicPr>
          <p:cNvPr id="5" name="Content Placeholder 4" descr="A map of a route&#10;&#10;AI-generated content may be incorrect.">
            <a:extLst>
              <a:ext uri="{FF2B5EF4-FFF2-40B4-BE49-F238E27FC236}">
                <a16:creationId xmlns:a16="http://schemas.microsoft.com/office/drawing/2014/main" id="{7E1960EC-94D1-F6F8-A519-DFF946083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35" y="1690688"/>
            <a:ext cx="5372129" cy="4351338"/>
          </a:xfrm>
        </p:spPr>
      </p:pic>
    </p:spTree>
    <p:extLst>
      <p:ext uri="{BB962C8B-B14F-4D97-AF65-F5344CB8AC3E}">
        <p14:creationId xmlns:p14="http://schemas.microsoft.com/office/powerpoint/2010/main" val="3366460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86BCA006-6F63-EAA9-BB48-6F2191866E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18A97-F0D0-25F7-1CF7-95264FBD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Test Report: Software Assurance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C1050-5ABF-EE95-A3C6-5D8573F0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72040"/>
            <a:ext cx="10515600" cy="13843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405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777C5-E6BF-99AD-04DE-B040C95E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Test Report: Software Assurance</a:t>
            </a:r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659B02DA-3022-8B4B-CBF3-07A3D240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17" r="45989" b="-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3946-D897-189F-4E21-72A4E1546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r>
              <a:rPr lang="en-US" sz="1800"/>
              <a:t>Navigation system does not have any memory leaks.</a:t>
            </a:r>
          </a:p>
          <a:p>
            <a:pPr lvl="1"/>
            <a:r>
              <a:rPr lang="en-US" sz="1800"/>
              <a:t>Clang/GCC (compiler) address sanitizer was used to profile the code at compile-time and run-time.</a:t>
            </a:r>
          </a:p>
        </p:txBody>
      </p:sp>
    </p:spTree>
    <p:extLst>
      <p:ext uri="{BB962C8B-B14F-4D97-AF65-F5344CB8AC3E}">
        <p14:creationId xmlns:p14="http://schemas.microsoft.com/office/powerpoint/2010/main" val="2992783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F631-AEA7-73D1-D825-CF4E3F85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Report: Software Assurance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C6F11-CEE0-8D6E-814A-76ED6EE71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09614" cy="15177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Navigation system logging was tested on a planned tour for 30_lines.csv with proximity radius set to 20 meters and simulation velocity set to 20 meters per second.</a:t>
            </a:r>
          </a:p>
          <a:p>
            <a:r>
              <a:rPr lang="en-US" dirty="0"/>
              <a:t>Simulation lasted for ~1 hour, and navigation output was generated to completion without crashing.</a:t>
            </a:r>
          </a:p>
          <a:p>
            <a:endParaRPr lang="en-US" dirty="0"/>
          </a:p>
        </p:txBody>
      </p:sp>
      <p:pic>
        <p:nvPicPr>
          <p:cNvPr id="16" name="Content Placeholder 1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2627C54-94AB-F456-6D85-31A22DD945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3384291"/>
            <a:ext cx="3281857" cy="3117460"/>
          </a:xfrm>
        </p:spPr>
      </p:pic>
      <p:pic>
        <p:nvPicPr>
          <p:cNvPr id="18" name="Picture 17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F006A0B3-3071-29DF-9B26-FA300FADB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22" y="3384292"/>
            <a:ext cx="6834842" cy="311745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71152FA-49B2-8C08-770E-A091863EE54B}"/>
              </a:ext>
            </a:extLst>
          </p:cNvPr>
          <p:cNvSpPr/>
          <p:nvPr/>
        </p:nvSpPr>
        <p:spPr>
          <a:xfrm>
            <a:off x="1160465" y="5878579"/>
            <a:ext cx="2959591" cy="298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AC2CC5-930C-6E9D-065C-0B5B5CDFA155}"/>
              </a:ext>
            </a:extLst>
          </p:cNvPr>
          <p:cNvSpPr/>
          <p:nvPr/>
        </p:nvSpPr>
        <p:spPr>
          <a:xfrm>
            <a:off x="4769006" y="6217862"/>
            <a:ext cx="1680591" cy="242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1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igh angle view of a drawing compass and a ruler on a diagram">
            <a:extLst>
              <a:ext uri="{FF2B5EF4-FFF2-40B4-BE49-F238E27FC236}">
                <a16:creationId xmlns:a16="http://schemas.microsoft.com/office/drawing/2014/main" id="{FB450E67-157D-CA24-FC10-A018CA7843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09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4239E-4888-E687-C57E-276C3884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Technical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ADAC2-2479-677E-711F-AB0EAA254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2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5FA1-3C68-3587-F3E9-862E3961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Report: Software Assurance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0D77-3F4F-AF84-D37B-F7DCA0D6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Officially, the navigation system can run up to 1 hour in providing output.</a:t>
            </a:r>
          </a:p>
          <a:p>
            <a:pPr lvl="1"/>
            <a:r>
              <a:rPr lang="en-US"/>
              <a:t>In theory, the navigation system runs indefinitely if the GPS stream provides data.</a:t>
            </a:r>
          </a:p>
          <a:p>
            <a:r>
              <a:rPr lang="en-US"/>
              <a:t>The navigation system has not been observed to crash during the various stages of testing and is not designed to crash but rather catch and exit on all errors gracefully.</a:t>
            </a:r>
          </a:p>
          <a:p>
            <a:pPr lvl="1"/>
            <a:r>
              <a:rPr lang="en-US"/>
              <a:t>A ‘crash’ could be defined as an instance where the system gracefully logged and exited on a GPS read error during navigation output which has been observed and is expected and good behavior.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59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CB5F-9675-381B-2851-9C8C143A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Known Anomalies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0180-906A-427F-3AB3-BFEE81D4B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30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1157D-9A09-269B-81F9-BEDAEED3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Known Anomalies: Risk Assessment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335125-CD62-0A55-B345-271FB0F51F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602061"/>
              </p:ext>
            </p:extLst>
          </p:nvPr>
        </p:nvGraphicFramePr>
        <p:xfrm>
          <a:off x="612648" y="2004958"/>
          <a:ext cx="10945040" cy="4166542"/>
        </p:xfrm>
        <a:graphic>
          <a:graphicData uri="http://schemas.openxmlformats.org/drawingml/2006/table">
            <a:tbl>
              <a:tblPr firstRow="1" bandRow="1"/>
              <a:tblGrid>
                <a:gridCol w="372117">
                  <a:extLst>
                    <a:ext uri="{9D8B030D-6E8A-4147-A177-3AD203B41FA5}">
                      <a16:colId xmlns:a16="http://schemas.microsoft.com/office/drawing/2014/main" val="440658528"/>
                    </a:ext>
                  </a:extLst>
                </a:gridCol>
                <a:gridCol w="1279138">
                  <a:extLst>
                    <a:ext uri="{9D8B030D-6E8A-4147-A177-3AD203B41FA5}">
                      <a16:colId xmlns:a16="http://schemas.microsoft.com/office/drawing/2014/main" val="1823666294"/>
                    </a:ext>
                  </a:extLst>
                </a:gridCol>
                <a:gridCol w="2208061">
                  <a:extLst>
                    <a:ext uri="{9D8B030D-6E8A-4147-A177-3AD203B41FA5}">
                      <a16:colId xmlns:a16="http://schemas.microsoft.com/office/drawing/2014/main" val="309434402"/>
                    </a:ext>
                  </a:extLst>
                </a:gridCol>
                <a:gridCol w="1082039">
                  <a:extLst>
                    <a:ext uri="{9D8B030D-6E8A-4147-A177-3AD203B41FA5}">
                      <a16:colId xmlns:a16="http://schemas.microsoft.com/office/drawing/2014/main" val="3574740603"/>
                    </a:ext>
                  </a:extLst>
                </a:gridCol>
                <a:gridCol w="2574885">
                  <a:extLst>
                    <a:ext uri="{9D8B030D-6E8A-4147-A177-3AD203B41FA5}">
                      <a16:colId xmlns:a16="http://schemas.microsoft.com/office/drawing/2014/main" val="623241009"/>
                    </a:ext>
                  </a:extLst>
                </a:gridCol>
                <a:gridCol w="817415">
                  <a:extLst>
                    <a:ext uri="{9D8B030D-6E8A-4147-A177-3AD203B41FA5}">
                      <a16:colId xmlns:a16="http://schemas.microsoft.com/office/drawing/2014/main" val="3592573232"/>
                    </a:ext>
                  </a:extLst>
                </a:gridCol>
                <a:gridCol w="2611385">
                  <a:extLst>
                    <a:ext uri="{9D8B030D-6E8A-4147-A177-3AD203B41FA5}">
                      <a16:colId xmlns:a16="http://schemas.microsoft.com/office/drawing/2014/main" val="2018741119"/>
                    </a:ext>
                  </a:extLst>
                </a:gridCol>
              </a:tblGrid>
              <a:tr h="496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ID</a:t>
                      </a:r>
                      <a:endParaRPr lang="en-US" sz="1400"/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Anomaly Description</a:t>
                      </a:r>
                      <a:endParaRPr lang="en-US" sz="1400"/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Observed Conditions</a:t>
                      </a:r>
                      <a:endParaRPr lang="en-US" sz="1400"/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Frequency</a:t>
                      </a:r>
                      <a:endParaRPr lang="en-US" sz="1400"/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Impact Assessment</a:t>
                      </a:r>
                      <a:endParaRPr lang="en-US" sz="1400"/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Risk Level</a:t>
                      </a:r>
                      <a:endParaRPr lang="en-US" sz="1400"/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Mitigation Strategy</a:t>
                      </a:r>
                      <a:endParaRPr lang="en-US" sz="1400"/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1552"/>
                  </a:ext>
                </a:extLst>
              </a:tr>
              <a:tr h="9174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GPS Signal Jitters</a:t>
                      </a:r>
                      <a:endParaRPr lang="en-US" sz="1400"/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Brief drops in GPS connection or intermittent data reception.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Rare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Minor disruptions in real-time navigation accuracy. Temporary reduced reliability of navigation instructions.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Low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Implemented lenient GPS polling logic; gracefully logs errors and resumes normal operations automatically.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679941"/>
                  </a:ext>
                </a:extLst>
              </a:tr>
              <a:tr h="9174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Dependency on Concorde Binary</a:t>
                      </a:r>
                      <a:endParaRPr lang="en-US" sz="1400"/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Lack of direct API integration; external Concorde solver binary dependency.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Always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Limits system flexibility; potential performance impacts due to external process invocation overhead.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Medium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Clearly documented usage; potential future refactoring to integrate a dedicated, native TSP solver.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719694"/>
                  </a:ext>
                </a:extLst>
              </a:tr>
              <a:tr h="9174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3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Waypoint File Formatting</a:t>
                      </a:r>
                      <a:endParaRPr lang="en-US" sz="1400"/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CSV input strictly requires latitude and longitude columns in exact order and format.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Always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Risk of user input error leading to incorrect waypoint parsing or runtime failures.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Medium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Comprehensive documentation provided; rigorous CSV format validation implemented.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79489"/>
                  </a:ext>
                </a:extLst>
              </a:tr>
              <a:tr h="9174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4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No GUI Interface Implemented</a:t>
                      </a:r>
                      <a:endParaRPr lang="en-US" sz="1400"/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CLI-based usage with no graphical user interface.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Always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Reduced ease-of-use, particularly for less technical users; may impact broader user adoption.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Low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Planned future GUI implementation; current CLI includes thorough documentation.</a:t>
                      </a:r>
                    </a:p>
                  </a:txBody>
                  <a:tcPr marL="34401" marR="34401" marT="17199" marB="1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68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488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B6F36-2636-5826-66B4-672493C9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Known Anomalies: Overall Risk Assessment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9C5119-F843-4404-AAED-37782D142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081701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2285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21236-3CB6-9174-CA3A-861CC461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Technical Debt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23A5F-7089-F653-D049-8D2DF5D94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1161" y="4200522"/>
            <a:ext cx="5449982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6487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8A46-7F1C-4F25-8E74-860956BD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Debt: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13D7EC-5A33-F53B-D4D0-8D11577484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745492"/>
              </p:ext>
            </p:extLst>
          </p:nvPr>
        </p:nvGraphicFramePr>
        <p:xfrm>
          <a:off x="989837" y="1825625"/>
          <a:ext cx="10212325" cy="4351339"/>
        </p:xfrm>
        <a:graphic>
          <a:graphicData uri="http://schemas.openxmlformats.org/drawingml/2006/table">
            <a:tbl>
              <a:tblPr/>
              <a:tblGrid>
                <a:gridCol w="2042465">
                  <a:extLst>
                    <a:ext uri="{9D8B030D-6E8A-4147-A177-3AD203B41FA5}">
                      <a16:colId xmlns:a16="http://schemas.microsoft.com/office/drawing/2014/main" val="1248202073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2174261124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1122775226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304401501"/>
                    </a:ext>
                  </a:extLst>
                </a:gridCol>
                <a:gridCol w="2042465">
                  <a:extLst>
                    <a:ext uri="{9D8B030D-6E8A-4147-A177-3AD203B41FA5}">
                      <a16:colId xmlns:a16="http://schemas.microsoft.com/office/drawing/2014/main" val="95180512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ID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Technical Debt Description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Reason for Deferral</a:t>
                      </a:r>
                      <a:endParaRPr lang="en-US" sz="170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Impact if Unaddressed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Recommended Future Action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732155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1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No GUI Interface Implementation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Prioritization of core navigation logic and reliability.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Reduced user-friendliness; higher learning curve.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Plan incremental development of a lightweight GUI for future releases.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245120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2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Dependency on External Concorde TSP Binary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Project timeline constraints; complexity of native solver integration.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Limits scalability, adds process overhead, reduces flexibility.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Evaluate and integrate a native or API-based TSP solver.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460327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3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Strict CSV Waypoint Format Requirement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Initial requirement prioritization and time constraints.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User errors and potential runtime failures if CSV format deviates.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Add enhanced CSV input validation and error handling.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84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5840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258E4-ABAD-FE52-E22F-0E45EFAF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B52BE-7972-16A4-C364-3F8D0BABD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29713FD7-9F08-EE99-6957-F235B1BA5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81AE352F-7F00-4CB0-8F92-CD956194C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7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E4975-C3AA-7DB4-062C-66301656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D554357-BAD2-091A-EE0D-F246898A1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591717"/>
              </p:ext>
            </p:extLst>
          </p:nvPr>
        </p:nvGraphicFramePr>
        <p:xfrm>
          <a:off x="3306727" y="548640"/>
          <a:ext cx="825096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1220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ng ladder glowing among shorter dull ladders">
            <a:extLst>
              <a:ext uri="{FF2B5EF4-FFF2-40B4-BE49-F238E27FC236}">
                <a16:creationId xmlns:a16="http://schemas.microsoft.com/office/drawing/2014/main" id="{736E3634-DB62-B640-20E8-28237D3E1E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500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9FA4F-AD3C-B6B9-E6CA-5E32D55C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Success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AACE4-05C2-8ED4-CD5B-43A2C861C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1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4B8143-3907-5396-F19C-4EDBFE8DE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FDD0C-0606-47E2-3D20-CB8B4640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1019513" cy="1527048"/>
          </a:xfrm>
        </p:spPr>
        <p:txBody>
          <a:bodyPr anchor="b">
            <a:normAutofit/>
          </a:bodyPr>
          <a:lstStyle/>
          <a:p>
            <a:r>
              <a:rPr lang="en-US"/>
              <a:t>Success Criteria: Checklist</a:t>
            </a:r>
            <a:endParaRPr lang="en-US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F63533D-E9B1-2339-13BE-33203B240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11019514" cy="4096512"/>
          </a:xfrm>
        </p:spPr>
        <p:txBody>
          <a:bodyPr>
            <a:normAutofit/>
          </a:bodyPr>
          <a:lstStyle/>
          <a:p>
            <a:r>
              <a:rPr lang="en-US"/>
              <a:t>System reliably reads GPS data on Raspberry Pi 5 ✅ (slide 22) </a:t>
            </a:r>
          </a:p>
          <a:p>
            <a:pPr lvl="0"/>
            <a:r>
              <a:rPr lang="en-US"/>
              <a:t>Waypoint algorithm guides system from point to point ✅ (slide 30)</a:t>
            </a:r>
          </a:p>
          <a:p>
            <a:pPr lvl="0"/>
            <a:r>
              <a:rPr lang="en-US"/>
              <a:t>Navigation decisions are logged and reproducible ✅ (slide 16)</a:t>
            </a:r>
          </a:p>
          <a:p>
            <a:pPr lvl="0"/>
            <a:r>
              <a:rPr lang="en-US"/>
              <a:t>Software runs continuously without crashing for ≥30 minutes ✅ (slide 43)</a:t>
            </a:r>
          </a:p>
          <a:p>
            <a:r>
              <a:rPr lang="en-US"/>
              <a:t>Clear, well-documented code and setup instructions ✅ (</a:t>
            </a:r>
            <a:r>
              <a:rPr lang="en-US" i="1" u="sng">
                <a:hlinkClick r:id="rId2"/>
              </a:rPr>
              <a:t>https://github.com/kimsh02/awns-rpi5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855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4E66F-C9BE-1C0F-0A41-D8013B00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Technical Requirements: Tool Stack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5835D1-CBE5-A630-A374-7C1B198CC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241833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9249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96DCE-A051-BAA3-7267-9553FD7E4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2F71E-7467-0658-762A-69DA61840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1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7002A-92A7-F09B-14CE-F0D52B4C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 sz="4100"/>
              <a:t>Technical Requirements: Tool Stack (cont’d)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228EB1-F4CA-764D-8908-B7A6738DC4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49113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5951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3A0-7471-981A-1165-63B8210B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Requirements: Interfaces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57395-3686-2551-9E4A-E0A005E31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Navigation software includes CLI to specify required files/directories:</a:t>
            </a:r>
          </a:p>
          <a:p>
            <a:pPr lvl="1"/>
            <a:r>
              <a:rPr lang="en-US" dirty="0"/>
              <a:t>‘.csv’ file/directory to load in user-defined static waypoints</a:t>
            </a:r>
          </a:p>
          <a:p>
            <a:pPr lvl="1"/>
            <a:r>
              <a:rPr lang="en-US" dirty="0"/>
              <a:t>‘.tsp’ directory to communicate with Concorde TSP Solver</a:t>
            </a:r>
          </a:p>
          <a:p>
            <a:pPr lvl="1"/>
            <a:r>
              <a:rPr lang="en-US" dirty="0"/>
              <a:t>‘.sol’ directory to write out Concorde visiting order solution</a:t>
            </a:r>
          </a:p>
          <a:p>
            <a:pPr lvl="1"/>
            <a:r>
              <a:rPr lang="en-US" dirty="0"/>
              <a:t>‘.log’ directory to log navigation output</a:t>
            </a:r>
          </a:p>
          <a:p>
            <a:pPr lvl="1"/>
            <a:r>
              <a:rPr lang="en-US" dirty="0"/>
              <a:t>‘.</a:t>
            </a:r>
            <a:r>
              <a:rPr lang="en-US" dirty="0" err="1"/>
              <a:t>png</a:t>
            </a:r>
            <a:r>
              <a:rPr lang="en-US" dirty="0"/>
              <a:t>’ directory to plot tour of waypoints</a:t>
            </a:r>
          </a:p>
          <a:p>
            <a:r>
              <a:rPr lang="en-US" dirty="0"/>
              <a:t>Details of these file interfaces are documented in the Git repository.</a:t>
            </a:r>
          </a:p>
        </p:txBody>
      </p:sp>
    </p:spTree>
    <p:extLst>
      <p:ext uri="{BB962C8B-B14F-4D97-AF65-F5344CB8AC3E}">
        <p14:creationId xmlns:p14="http://schemas.microsoft.com/office/powerpoint/2010/main" val="164490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</TotalTime>
  <Words>3089</Words>
  <Application>Microsoft Macintosh PowerPoint</Application>
  <PresentationFormat>Widescreen</PresentationFormat>
  <Paragraphs>385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Aptos</vt:lpstr>
      <vt:lpstr>Aptos Display</vt:lpstr>
      <vt:lpstr>Arial</vt:lpstr>
      <vt:lpstr>Calibri</vt:lpstr>
      <vt:lpstr>Office Theme</vt:lpstr>
      <vt:lpstr>Autonomous Waypoint Navigation Software for Raspberry Pi 5 </vt:lpstr>
      <vt:lpstr>Introduction</vt:lpstr>
      <vt:lpstr>Requirements Coverage</vt:lpstr>
      <vt:lpstr>Requirements Coverage: Requirements Matrix</vt:lpstr>
      <vt:lpstr>Requirements Coverage: References</vt:lpstr>
      <vt:lpstr>Technical Requirements</vt:lpstr>
      <vt:lpstr>Technical Requirements: Tool Stack</vt:lpstr>
      <vt:lpstr>Technical Requirements: Tool Stack (cont’d)</vt:lpstr>
      <vt:lpstr>Technical Requirements: Interfaces</vt:lpstr>
      <vt:lpstr>Test Automation</vt:lpstr>
      <vt:lpstr>Test Automation: Summary</vt:lpstr>
      <vt:lpstr>Static Analysis</vt:lpstr>
      <vt:lpstr>Static Analysis: Summary</vt:lpstr>
      <vt:lpstr>CI/CD Pipeline</vt:lpstr>
      <vt:lpstr>CI/CD Pipeline: .gitlab-ci.yml</vt:lpstr>
      <vt:lpstr>Software Bill of Materials</vt:lpstr>
      <vt:lpstr>Software Bill of Materials</vt:lpstr>
      <vt:lpstr>SOBM: Project-developed Software</vt:lpstr>
      <vt:lpstr>SOBM: Open-source and Third-party Components</vt:lpstr>
      <vt:lpstr>SOBM: Development and Test Environment Tools</vt:lpstr>
      <vt:lpstr>SOBM: Additional Information</vt:lpstr>
      <vt:lpstr>System Integration</vt:lpstr>
      <vt:lpstr>System Integration: Hardware Modules</vt:lpstr>
      <vt:lpstr>Navigation Algorithm</vt:lpstr>
      <vt:lpstr>Navigation Algorithm: Traveling Salesman Problem (TSP)</vt:lpstr>
      <vt:lpstr>Navigation Algorithm: Concorde TSP Solver</vt:lpstr>
      <vt:lpstr>Navigation Algorithm: Concorde TSP Solver (cont’d)</vt:lpstr>
      <vt:lpstr>Navigation Algorithm: Proximity Detection</vt:lpstr>
      <vt:lpstr>Navigation Algorithm: Proximity Detection (cont’d)</vt:lpstr>
      <vt:lpstr>Autonomous Control Input</vt:lpstr>
      <vt:lpstr>Autonomous Control Input: Navigation Output</vt:lpstr>
      <vt:lpstr>Autonomous Control Input: Navigation Output for Simulated Velocity</vt:lpstr>
      <vt:lpstr>Autonomous Control Input: Navigation Output for GPS</vt:lpstr>
      <vt:lpstr>Configurability</vt:lpstr>
      <vt:lpstr>Configurability: Waypoints</vt:lpstr>
      <vt:lpstr>Configurability: Waypoints (cont’d)</vt:lpstr>
      <vt:lpstr>Fail-Safes and Logging</vt:lpstr>
      <vt:lpstr>Fail-Safes and Logging: Fault Detection</vt:lpstr>
      <vt:lpstr>Fail-Safes and Logging: Fault Detection (cont’d)</vt:lpstr>
      <vt:lpstr>Documentation</vt:lpstr>
      <vt:lpstr>Documentation: API</vt:lpstr>
      <vt:lpstr>Documentation: API (cont’d)</vt:lpstr>
      <vt:lpstr>Test Report</vt:lpstr>
      <vt:lpstr>Test Report: Brief</vt:lpstr>
      <vt:lpstr>Test Report: Navigation Planner Correctness</vt:lpstr>
      <vt:lpstr>Test Report: 5_line.csv (0.004235 s)</vt:lpstr>
      <vt:lpstr>Test Report: 5_allaround.csv (0.003660 s)</vt:lpstr>
      <vt:lpstr>Test Report: 10_oneside.csv (0.002295 s)</vt:lpstr>
      <vt:lpstr>Test Report: 10_clusters.csv (0.002183 s)</vt:lpstr>
      <vt:lpstr>Test Report: 15_spiral.csv (0.008457 s)</vt:lpstr>
      <vt:lpstr>Test Report: 15_line.csv (0.007012 s)</vt:lpstr>
      <vt:lpstr>Test Report: 30_spiral.csv (0.072919 s)</vt:lpstr>
      <vt:lpstr>Test Report: 30_oneside.csv (0.042657 s)</vt:lpstr>
      <vt:lpstr>Test Report: 50_clusters.csv (0.123383 s)</vt:lpstr>
      <vt:lpstr>Test Report: 50_spiral.csv (0.083751 s)</vt:lpstr>
      <vt:lpstr>Test Report: 50_allaround.csv (0.141592 s)</vt:lpstr>
      <vt:lpstr>Test Report: Software Assurance</vt:lpstr>
      <vt:lpstr>Test Report: Software Assurance</vt:lpstr>
      <vt:lpstr>Test Report: Software Assurance (cont’d)</vt:lpstr>
      <vt:lpstr>Test Report: Software Assurance (cont’d)</vt:lpstr>
      <vt:lpstr>Known Anomalies</vt:lpstr>
      <vt:lpstr>Known Anomalies: Risk Assessment</vt:lpstr>
      <vt:lpstr>Known Anomalies: Overall Risk Assessment</vt:lpstr>
      <vt:lpstr>Technical Debt</vt:lpstr>
      <vt:lpstr>Technical Debt: Summary</vt:lpstr>
      <vt:lpstr>Lessons Learned</vt:lpstr>
      <vt:lpstr>Lessons Learned</vt:lpstr>
      <vt:lpstr>Success Criteria</vt:lpstr>
      <vt:lpstr>Success Criteria: Checklist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Kim, Taewoo - (tkim1)</dc:creator>
  <cp:lastModifiedBy>Kim, Taewoo - (tkim1)</cp:lastModifiedBy>
  <cp:revision>19</cp:revision>
  <dcterms:created xsi:type="dcterms:W3CDTF">2025-06-18T07:29:50Z</dcterms:created>
  <dcterms:modified xsi:type="dcterms:W3CDTF">2025-06-25T09:48:22Z</dcterms:modified>
</cp:coreProperties>
</file>